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4"/>
  </p:sldMasterIdLst>
  <p:notesMasterIdLst>
    <p:notesMasterId r:id="rId18"/>
  </p:notesMasterIdLst>
  <p:handoutMasterIdLst>
    <p:handoutMasterId r:id="rId19"/>
  </p:handoutMasterIdLst>
  <p:sldIdLst>
    <p:sldId id="430" r:id="rId5"/>
    <p:sldId id="422" r:id="rId6"/>
    <p:sldId id="424" r:id="rId7"/>
    <p:sldId id="421" r:id="rId8"/>
    <p:sldId id="431" r:id="rId9"/>
    <p:sldId id="476" r:id="rId10"/>
    <p:sldId id="477" r:id="rId11"/>
    <p:sldId id="435" r:id="rId12"/>
    <p:sldId id="436" r:id="rId13"/>
    <p:sldId id="472" r:id="rId14"/>
    <p:sldId id="473" r:id="rId15"/>
    <p:sldId id="433" r:id="rId16"/>
    <p:sldId id="391" r:id="rId17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BCDD"/>
    <a:srgbClr val="00507A"/>
    <a:srgbClr val="79C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7"/>
    <p:restoredTop sz="94601"/>
  </p:normalViewPr>
  <p:slideViewPr>
    <p:cSldViewPr snapToGrid="0" snapToObjects="1">
      <p:cViewPr varScale="1">
        <p:scale>
          <a:sx n="172" d="100"/>
          <a:sy n="172" d="100"/>
        </p:scale>
        <p:origin x="256" y="200"/>
      </p:cViewPr>
      <p:guideLst>
        <p:guide orient="horz" pos="2137"/>
        <p:guide pos="3840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D77DD-322A-4D44-9FC6-AAABB1D27126}" type="datetimeFigureOut">
              <a:rPr lang="en-US" smtClean="0"/>
              <a:t>9/28/18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1820D-5935-AA40-B9CA-F6A7DF58D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78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A29F745-30A6-4003-B5D8-5F25E9AC53B5}" type="datetimeFigureOut">
              <a:rPr lang="de-DE" smtClean="0"/>
              <a:t>28.09.18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6FEAAF9-6547-4DFB-87A1-022060EA84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0420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Success Story ABB:</a:t>
            </a:r>
          </a:p>
          <a:p>
            <a:r>
              <a:rPr lang="en-GB"/>
              <a:t>-Demand Planning in procurement using a rolling forecast for 2 years</a:t>
            </a:r>
          </a:p>
          <a:p>
            <a:r>
              <a:rPr lang="en-GB"/>
              <a:t>-actuals</a:t>
            </a:r>
            <a:r>
              <a:rPr lang="en-GB" baseline="0"/>
              <a:t> were the basis for the analysis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EAAF9-6547-4DFB-87A1-022060EA848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86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EAAF9-6547-4DFB-87A1-022060EA848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375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Deductive Reasoning – From general to specific, e.g. all men are mortal. Harold is a man. Logical Conclusion: Harold is mortal.</a:t>
            </a:r>
          </a:p>
          <a:p>
            <a:r>
              <a:rPr lang="en-US"/>
              <a:t>Inductive Reasoning (opposite) – conclude general from specific observation </a:t>
            </a:r>
          </a:p>
          <a:p>
            <a:endParaRPr lang="en-US"/>
          </a:p>
          <a:p>
            <a:r>
              <a:rPr lang="de-DE" err="1"/>
              <a:t>inductive</a:t>
            </a:r>
            <a:r>
              <a:rPr lang="de-DE"/>
              <a:t> </a:t>
            </a:r>
            <a:r>
              <a:rPr lang="de-DE" err="1"/>
              <a:t>inference</a:t>
            </a:r>
            <a:r>
              <a:rPr lang="de-DE"/>
              <a:t> (</a:t>
            </a:r>
            <a:r>
              <a:rPr lang="de-DE" err="1"/>
              <a:t>based</a:t>
            </a:r>
            <a:r>
              <a:rPr lang="de-DE"/>
              <a:t> on </a:t>
            </a:r>
            <a:r>
              <a:rPr lang="de-DE" err="1"/>
              <a:t>observations</a:t>
            </a:r>
            <a:r>
              <a:rPr lang="de-DE"/>
              <a:t>)</a:t>
            </a:r>
          </a:p>
          <a:p>
            <a:r>
              <a:rPr lang="de-DE" err="1"/>
              <a:t>deductive</a:t>
            </a:r>
            <a:r>
              <a:rPr lang="de-DE"/>
              <a:t> </a:t>
            </a:r>
            <a:r>
              <a:rPr lang="de-DE" err="1"/>
              <a:t>inference</a:t>
            </a:r>
            <a:r>
              <a:rPr lang="de-DE"/>
              <a:t> (</a:t>
            </a:r>
            <a:r>
              <a:rPr lang="de-DE" err="1"/>
              <a:t>based</a:t>
            </a:r>
            <a:r>
              <a:rPr lang="de-DE"/>
              <a:t> on </a:t>
            </a:r>
            <a:r>
              <a:rPr lang="de-DE" err="1"/>
              <a:t>theory</a:t>
            </a:r>
            <a:r>
              <a:rPr lang="de-DE"/>
              <a:t>)</a:t>
            </a:r>
          </a:p>
          <a:p>
            <a:endParaRPr lang="de-DE"/>
          </a:p>
          <a:p>
            <a:r>
              <a:rPr lang="de-DE" err="1"/>
              <a:t>Another</a:t>
            </a:r>
            <a:r>
              <a:rPr lang="de-DE"/>
              <a:t> form of </a:t>
            </a:r>
            <a:r>
              <a:rPr lang="de-DE" err="1"/>
              <a:t>scientific</a:t>
            </a:r>
            <a:r>
              <a:rPr lang="de-DE"/>
              <a:t> </a:t>
            </a:r>
            <a:r>
              <a:rPr lang="de-DE" err="1"/>
              <a:t>reasoning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doesn't</a:t>
            </a:r>
            <a:r>
              <a:rPr lang="de-DE"/>
              <a:t> fit in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inductiveor</a:t>
            </a:r>
            <a:r>
              <a:rPr lang="de-DE"/>
              <a:t> </a:t>
            </a:r>
            <a:r>
              <a:rPr lang="de-DE" err="1"/>
              <a:t>deductive</a:t>
            </a:r>
            <a:r>
              <a:rPr lang="de-DE"/>
              <a:t> </a:t>
            </a:r>
            <a:r>
              <a:rPr lang="de-DE" err="1"/>
              <a:t>reasoning</a:t>
            </a:r>
            <a:r>
              <a:rPr lang="de-DE"/>
              <a:t> is </a:t>
            </a:r>
            <a:r>
              <a:rPr lang="de-DE" err="1"/>
              <a:t>abductive</a:t>
            </a:r>
            <a:r>
              <a:rPr lang="de-DE"/>
              <a:t>. </a:t>
            </a:r>
            <a:r>
              <a:rPr lang="de-DE" err="1"/>
              <a:t>Abductive</a:t>
            </a:r>
            <a:r>
              <a:rPr lang="de-DE"/>
              <a:t> </a:t>
            </a:r>
            <a:r>
              <a:rPr lang="de-DE" err="1"/>
              <a:t>reasoning</a:t>
            </a:r>
            <a:r>
              <a:rPr lang="de-DE"/>
              <a:t> </a:t>
            </a:r>
            <a:r>
              <a:rPr lang="de-DE" err="1"/>
              <a:t>usually</a:t>
            </a:r>
            <a:r>
              <a:rPr lang="de-DE"/>
              <a:t> </a:t>
            </a:r>
            <a:r>
              <a:rPr lang="de-DE" err="1"/>
              <a:t>startswith</a:t>
            </a:r>
            <a:r>
              <a:rPr lang="de-DE"/>
              <a:t> an </a:t>
            </a:r>
            <a:r>
              <a:rPr lang="de-DE" err="1"/>
              <a:t>incomplete</a:t>
            </a:r>
            <a:r>
              <a:rPr lang="de-DE"/>
              <a:t> </a:t>
            </a:r>
            <a:r>
              <a:rPr lang="de-DE" err="1"/>
              <a:t>set</a:t>
            </a:r>
            <a:r>
              <a:rPr lang="de-DE"/>
              <a:t> of </a:t>
            </a:r>
            <a:r>
              <a:rPr lang="de-DE" err="1"/>
              <a:t>observations</a:t>
            </a:r>
            <a:r>
              <a:rPr lang="de-DE"/>
              <a:t> and </a:t>
            </a:r>
            <a:r>
              <a:rPr lang="de-DE" err="1"/>
              <a:t>proceeds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the </a:t>
            </a:r>
            <a:r>
              <a:rPr lang="de-DE" err="1"/>
              <a:t>likeliestpossible</a:t>
            </a:r>
            <a:r>
              <a:rPr lang="de-DE"/>
              <a:t> </a:t>
            </a:r>
            <a:r>
              <a:rPr lang="de-DE" err="1"/>
              <a:t>explanation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the </a:t>
            </a:r>
            <a:r>
              <a:rPr lang="de-DE" err="1"/>
              <a:t>group</a:t>
            </a:r>
            <a:r>
              <a:rPr lang="de-DE"/>
              <a:t> of </a:t>
            </a:r>
            <a:r>
              <a:rPr lang="de-DE" err="1"/>
              <a:t>observations</a:t>
            </a:r>
            <a:r>
              <a:rPr lang="de-DE"/>
              <a:t>, </a:t>
            </a:r>
            <a:r>
              <a:rPr lang="de-DE" err="1"/>
              <a:t>according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ButteCollege</a:t>
            </a:r>
            <a:r>
              <a:rPr lang="de-DE"/>
              <a:t>. </a:t>
            </a:r>
            <a:r>
              <a:rPr lang="de-DE" err="1"/>
              <a:t>It</a:t>
            </a:r>
            <a:r>
              <a:rPr lang="de-DE"/>
              <a:t> is </a:t>
            </a:r>
            <a:r>
              <a:rPr lang="de-DE" err="1"/>
              <a:t>based</a:t>
            </a:r>
            <a:r>
              <a:rPr lang="de-DE"/>
              <a:t> on </a:t>
            </a:r>
            <a:r>
              <a:rPr lang="de-DE" err="1"/>
              <a:t>making</a:t>
            </a:r>
            <a:r>
              <a:rPr lang="de-DE"/>
              <a:t> and </a:t>
            </a:r>
            <a:r>
              <a:rPr lang="de-DE" err="1"/>
              <a:t>testing</a:t>
            </a:r>
            <a:r>
              <a:rPr lang="de-DE"/>
              <a:t> </a:t>
            </a:r>
            <a:r>
              <a:rPr lang="de-DE" err="1"/>
              <a:t>hypotheses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the </a:t>
            </a:r>
            <a:r>
              <a:rPr lang="de-DE" err="1"/>
              <a:t>bestinformation</a:t>
            </a:r>
            <a:r>
              <a:rPr lang="de-DE"/>
              <a:t> </a:t>
            </a:r>
            <a:r>
              <a:rPr lang="de-DE" err="1"/>
              <a:t>available</a:t>
            </a:r>
            <a:r>
              <a:rPr lang="de-DE"/>
              <a:t>.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often</a:t>
            </a:r>
            <a:r>
              <a:rPr lang="de-DE"/>
              <a:t> </a:t>
            </a:r>
            <a:r>
              <a:rPr lang="de-DE" err="1"/>
              <a:t>entails</a:t>
            </a:r>
            <a:r>
              <a:rPr lang="de-DE"/>
              <a:t> </a:t>
            </a:r>
            <a:r>
              <a:rPr lang="de-DE" err="1"/>
              <a:t>making</a:t>
            </a:r>
            <a:r>
              <a:rPr lang="de-DE"/>
              <a:t> an </a:t>
            </a:r>
            <a:r>
              <a:rPr lang="de-DE" err="1"/>
              <a:t>educated</a:t>
            </a:r>
            <a:r>
              <a:rPr lang="de-DE"/>
              <a:t> </a:t>
            </a:r>
            <a:r>
              <a:rPr lang="de-DE" err="1"/>
              <a:t>guess</a:t>
            </a:r>
            <a:r>
              <a:rPr lang="de-DE"/>
              <a:t> </a:t>
            </a:r>
            <a:r>
              <a:rPr lang="de-DE" err="1"/>
              <a:t>afterobserving</a:t>
            </a:r>
            <a:r>
              <a:rPr lang="de-DE"/>
              <a:t> a </a:t>
            </a:r>
            <a:r>
              <a:rPr lang="de-DE" err="1"/>
              <a:t>phenomenon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there</a:t>
            </a:r>
            <a:r>
              <a:rPr lang="de-DE"/>
              <a:t> is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clear</a:t>
            </a:r>
            <a:r>
              <a:rPr lang="de-DE"/>
              <a:t> </a:t>
            </a:r>
            <a:r>
              <a:rPr lang="de-DE" err="1"/>
              <a:t>explanation</a:t>
            </a:r>
            <a:r>
              <a:rPr lang="de-DE"/>
              <a:t>. </a:t>
            </a:r>
          </a:p>
          <a:p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example</a:t>
            </a:r>
            <a:r>
              <a:rPr lang="de-DE"/>
              <a:t>, a </a:t>
            </a:r>
            <a:r>
              <a:rPr lang="de-DE" err="1"/>
              <a:t>person</a:t>
            </a:r>
            <a:r>
              <a:rPr lang="de-DE"/>
              <a:t> </a:t>
            </a:r>
            <a:r>
              <a:rPr lang="de-DE" err="1"/>
              <a:t>walks</a:t>
            </a:r>
            <a:r>
              <a:rPr lang="de-DE"/>
              <a:t> </a:t>
            </a:r>
            <a:r>
              <a:rPr lang="de-DE" err="1"/>
              <a:t>into</a:t>
            </a:r>
            <a:r>
              <a:rPr lang="de-DE"/>
              <a:t> </a:t>
            </a:r>
            <a:r>
              <a:rPr lang="de-DE" err="1"/>
              <a:t>their</a:t>
            </a:r>
            <a:r>
              <a:rPr lang="de-DE"/>
              <a:t> </a:t>
            </a:r>
            <a:r>
              <a:rPr lang="de-DE" err="1"/>
              <a:t>living</a:t>
            </a:r>
            <a:r>
              <a:rPr lang="de-DE"/>
              <a:t> </a:t>
            </a:r>
            <a:r>
              <a:rPr lang="de-DE" err="1"/>
              <a:t>room</a:t>
            </a:r>
            <a:r>
              <a:rPr lang="de-DE"/>
              <a:t> and </a:t>
            </a:r>
            <a:r>
              <a:rPr lang="de-DE" err="1"/>
              <a:t>finds</a:t>
            </a:r>
            <a:r>
              <a:rPr lang="de-DE"/>
              <a:t> </a:t>
            </a:r>
            <a:r>
              <a:rPr lang="de-DE" err="1"/>
              <a:t>torn</a:t>
            </a:r>
            <a:r>
              <a:rPr lang="de-DE"/>
              <a:t> </a:t>
            </a:r>
            <a:r>
              <a:rPr lang="de-DE" err="1"/>
              <a:t>uppapers</a:t>
            </a:r>
            <a:r>
              <a:rPr lang="de-DE"/>
              <a:t> all </a:t>
            </a:r>
            <a:r>
              <a:rPr lang="de-DE" err="1"/>
              <a:t>over</a:t>
            </a:r>
            <a:r>
              <a:rPr lang="de-DE"/>
              <a:t> the </a:t>
            </a:r>
            <a:r>
              <a:rPr lang="de-DE" err="1"/>
              <a:t>floor</a:t>
            </a:r>
            <a:r>
              <a:rPr lang="de-DE"/>
              <a:t>. The </a:t>
            </a:r>
            <a:r>
              <a:rPr lang="de-DE" err="1"/>
              <a:t>person's</a:t>
            </a:r>
            <a:r>
              <a:rPr lang="de-DE"/>
              <a:t> </a:t>
            </a:r>
            <a:r>
              <a:rPr lang="de-DE" err="1"/>
              <a:t>dog</a:t>
            </a:r>
            <a:r>
              <a:rPr lang="de-DE"/>
              <a:t> </a:t>
            </a:r>
            <a:r>
              <a:rPr lang="de-DE" err="1"/>
              <a:t>has</a:t>
            </a:r>
            <a:r>
              <a:rPr lang="de-DE"/>
              <a:t> </a:t>
            </a:r>
            <a:r>
              <a:rPr lang="de-DE" err="1"/>
              <a:t>been</a:t>
            </a:r>
            <a:r>
              <a:rPr lang="de-DE"/>
              <a:t> </a:t>
            </a:r>
            <a:r>
              <a:rPr lang="de-DE" err="1"/>
              <a:t>alone</a:t>
            </a:r>
            <a:r>
              <a:rPr lang="de-DE"/>
              <a:t> in the </a:t>
            </a:r>
            <a:r>
              <a:rPr lang="de-DE" err="1"/>
              <a:t>roomall</a:t>
            </a:r>
            <a:r>
              <a:rPr lang="de-DE"/>
              <a:t> </a:t>
            </a:r>
            <a:r>
              <a:rPr lang="de-DE" err="1"/>
              <a:t>day</a:t>
            </a:r>
            <a:r>
              <a:rPr lang="de-DE"/>
              <a:t>. The </a:t>
            </a:r>
            <a:r>
              <a:rPr lang="de-DE" err="1"/>
              <a:t>person</a:t>
            </a:r>
            <a:r>
              <a:rPr lang="de-DE"/>
              <a:t> </a:t>
            </a:r>
            <a:r>
              <a:rPr lang="de-DE" err="1"/>
              <a:t>concludes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the </a:t>
            </a:r>
            <a:r>
              <a:rPr lang="de-DE" err="1"/>
              <a:t>dog</a:t>
            </a:r>
            <a:r>
              <a:rPr lang="de-DE"/>
              <a:t> </a:t>
            </a:r>
            <a:r>
              <a:rPr lang="de-DE" err="1"/>
              <a:t>tore</a:t>
            </a:r>
            <a:r>
              <a:rPr lang="de-DE"/>
              <a:t> </a:t>
            </a:r>
            <a:r>
              <a:rPr lang="de-DE" err="1"/>
              <a:t>up</a:t>
            </a:r>
            <a:r>
              <a:rPr lang="de-DE"/>
              <a:t> the </a:t>
            </a:r>
            <a:r>
              <a:rPr lang="de-DE" err="1"/>
              <a:t>papers</a:t>
            </a:r>
            <a:r>
              <a:rPr lang="de-DE"/>
              <a:t> </a:t>
            </a:r>
            <a:r>
              <a:rPr lang="de-DE" err="1"/>
              <a:t>because</a:t>
            </a:r>
            <a:r>
              <a:rPr lang="de-DE"/>
              <a:t> </a:t>
            </a:r>
            <a:r>
              <a:rPr lang="de-DE" err="1"/>
              <a:t>itis</a:t>
            </a:r>
            <a:r>
              <a:rPr lang="de-DE"/>
              <a:t> the </a:t>
            </a:r>
            <a:r>
              <a:rPr lang="de-DE" err="1"/>
              <a:t>most</a:t>
            </a:r>
            <a:r>
              <a:rPr lang="de-DE"/>
              <a:t> </a:t>
            </a:r>
            <a:r>
              <a:rPr lang="de-DE" err="1"/>
              <a:t>likely</a:t>
            </a:r>
            <a:r>
              <a:rPr lang="de-DE"/>
              <a:t> </a:t>
            </a:r>
            <a:r>
              <a:rPr lang="de-DE" err="1"/>
              <a:t>scenario</a:t>
            </a:r>
            <a:r>
              <a:rPr lang="de-DE"/>
              <a:t>. </a:t>
            </a:r>
            <a:r>
              <a:rPr lang="de-DE" err="1"/>
              <a:t>Now</a:t>
            </a:r>
            <a:r>
              <a:rPr lang="de-DE"/>
              <a:t>, the </a:t>
            </a:r>
            <a:r>
              <a:rPr lang="de-DE" err="1"/>
              <a:t>person's</a:t>
            </a:r>
            <a:r>
              <a:rPr lang="de-DE"/>
              <a:t> </a:t>
            </a:r>
            <a:r>
              <a:rPr lang="de-DE" err="1"/>
              <a:t>sister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have</a:t>
            </a:r>
            <a:r>
              <a:rPr lang="de-DE"/>
              <a:t> </a:t>
            </a:r>
            <a:r>
              <a:rPr lang="de-DE" err="1"/>
              <a:t>broughtby</a:t>
            </a:r>
            <a:r>
              <a:rPr lang="de-DE"/>
              <a:t> </a:t>
            </a:r>
            <a:r>
              <a:rPr lang="de-DE" err="1"/>
              <a:t>his</a:t>
            </a:r>
            <a:r>
              <a:rPr lang="de-DE"/>
              <a:t> </a:t>
            </a:r>
            <a:r>
              <a:rPr lang="de-DE" err="1"/>
              <a:t>niece</a:t>
            </a:r>
            <a:r>
              <a:rPr lang="de-DE"/>
              <a:t> and </a:t>
            </a:r>
            <a:r>
              <a:rPr lang="de-DE" err="1"/>
              <a:t>she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have</a:t>
            </a:r>
            <a:r>
              <a:rPr lang="de-DE"/>
              <a:t> </a:t>
            </a:r>
            <a:r>
              <a:rPr lang="de-DE" err="1"/>
              <a:t>torn</a:t>
            </a:r>
            <a:r>
              <a:rPr lang="de-DE"/>
              <a:t> </a:t>
            </a:r>
            <a:r>
              <a:rPr lang="de-DE" err="1"/>
              <a:t>up</a:t>
            </a:r>
            <a:r>
              <a:rPr lang="de-DE"/>
              <a:t> the </a:t>
            </a:r>
            <a:r>
              <a:rPr lang="de-DE" err="1"/>
              <a:t>papers</a:t>
            </a:r>
            <a:r>
              <a:rPr lang="de-DE"/>
              <a:t>,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have</a:t>
            </a:r>
            <a:r>
              <a:rPr lang="de-DE"/>
              <a:t> </a:t>
            </a:r>
            <a:r>
              <a:rPr lang="de-DE" err="1"/>
              <a:t>beendone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the </a:t>
            </a:r>
            <a:r>
              <a:rPr lang="de-DE" err="1"/>
              <a:t>landlord</a:t>
            </a:r>
            <a:r>
              <a:rPr lang="de-DE"/>
              <a:t>, but the </a:t>
            </a:r>
            <a:r>
              <a:rPr lang="de-DE" err="1"/>
              <a:t>dog</a:t>
            </a:r>
            <a:r>
              <a:rPr lang="de-DE"/>
              <a:t> </a:t>
            </a:r>
            <a:r>
              <a:rPr lang="de-DE" err="1"/>
              <a:t>theory</a:t>
            </a:r>
            <a:r>
              <a:rPr lang="de-DE"/>
              <a:t> is the more </a:t>
            </a:r>
            <a:r>
              <a:rPr lang="de-DE" err="1"/>
              <a:t>likely</a:t>
            </a:r>
            <a:r>
              <a:rPr lang="de-DE"/>
              <a:t> </a:t>
            </a:r>
            <a:r>
              <a:rPr lang="de-DE" err="1"/>
              <a:t>conclusion</a:t>
            </a:r>
            <a:r>
              <a:rPr lang="de-DE"/>
              <a:t>.</a:t>
            </a:r>
          </a:p>
          <a:p>
            <a:endParaRPr lang="en-US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EAAF9-6547-4DFB-87A1-022060EA848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716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Deductive Reasoning – From general to specific, e.g. all men are mortal. Harold is a man. Logical Conclusion: Harold is mortal.</a:t>
            </a:r>
          </a:p>
          <a:p>
            <a:r>
              <a:rPr lang="en-US"/>
              <a:t>Inductive Reasoning (opposite) – conclude general from specific observation </a:t>
            </a:r>
          </a:p>
          <a:p>
            <a:endParaRPr lang="en-US"/>
          </a:p>
          <a:p>
            <a:r>
              <a:rPr lang="de-DE" err="1"/>
              <a:t>inductive</a:t>
            </a:r>
            <a:r>
              <a:rPr lang="de-DE"/>
              <a:t> </a:t>
            </a:r>
            <a:r>
              <a:rPr lang="de-DE" err="1"/>
              <a:t>inference</a:t>
            </a:r>
            <a:r>
              <a:rPr lang="de-DE"/>
              <a:t> (</a:t>
            </a:r>
            <a:r>
              <a:rPr lang="de-DE" err="1"/>
              <a:t>based</a:t>
            </a:r>
            <a:r>
              <a:rPr lang="de-DE"/>
              <a:t> on </a:t>
            </a:r>
            <a:r>
              <a:rPr lang="de-DE" err="1"/>
              <a:t>observations</a:t>
            </a:r>
            <a:r>
              <a:rPr lang="de-DE"/>
              <a:t>)</a:t>
            </a:r>
          </a:p>
          <a:p>
            <a:r>
              <a:rPr lang="de-DE" err="1"/>
              <a:t>deductive</a:t>
            </a:r>
            <a:r>
              <a:rPr lang="de-DE"/>
              <a:t> </a:t>
            </a:r>
            <a:r>
              <a:rPr lang="de-DE" err="1"/>
              <a:t>inference</a:t>
            </a:r>
            <a:r>
              <a:rPr lang="de-DE"/>
              <a:t> (</a:t>
            </a:r>
            <a:r>
              <a:rPr lang="de-DE" err="1"/>
              <a:t>based</a:t>
            </a:r>
            <a:r>
              <a:rPr lang="de-DE"/>
              <a:t> on </a:t>
            </a:r>
            <a:r>
              <a:rPr lang="de-DE" err="1"/>
              <a:t>theory</a:t>
            </a:r>
            <a:r>
              <a:rPr lang="de-DE"/>
              <a:t>)</a:t>
            </a:r>
          </a:p>
          <a:p>
            <a:endParaRPr lang="de-DE"/>
          </a:p>
          <a:p>
            <a:r>
              <a:rPr lang="de-DE" err="1"/>
              <a:t>Another</a:t>
            </a:r>
            <a:r>
              <a:rPr lang="de-DE"/>
              <a:t> form of </a:t>
            </a:r>
            <a:r>
              <a:rPr lang="de-DE" err="1"/>
              <a:t>scientific</a:t>
            </a:r>
            <a:r>
              <a:rPr lang="de-DE"/>
              <a:t> </a:t>
            </a:r>
            <a:r>
              <a:rPr lang="de-DE" err="1"/>
              <a:t>reasoning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doesn't</a:t>
            </a:r>
            <a:r>
              <a:rPr lang="de-DE"/>
              <a:t> fit in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inductiveor</a:t>
            </a:r>
            <a:r>
              <a:rPr lang="de-DE"/>
              <a:t> </a:t>
            </a:r>
            <a:r>
              <a:rPr lang="de-DE" err="1"/>
              <a:t>deductive</a:t>
            </a:r>
            <a:r>
              <a:rPr lang="de-DE"/>
              <a:t> </a:t>
            </a:r>
            <a:r>
              <a:rPr lang="de-DE" err="1"/>
              <a:t>reasoning</a:t>
            </a:r>
            <a:r>
              <a:rPr lang="de-DE"/>
              <a:t> is </a:t>
            </a:r>
            <a:r>
              <a:rPr lang="de-DE" err="1"/>
              <a:t>abductive</a:t>
            </a:r>
            <a:r>
              <a:rPr lang="de-DE"/>
              <a:t>. </a:t>
            </a:r>
            <a:r>
              <a:rPr lang="de-DE" err="1"/>
              <a:t>Abductive</a:t>
            </a:r>
            <a:r>
              <a:rPr lang="de-DE"/>
              <a:t> </a:t>
            </a:r>
            <a:r>
              <a:rPr lang="de-DE" err="1"/>
              <a:t>reasoning</a:t>
            </a:r>
            <a:r>
              <a:rPr lang="de-DE"/>
              <a:t> </a:t>
            </a:r>
            <a:r>
              <a:rPr lang="de-DE" err="1"/>
              <a:t>usually</a:t>
            </a:r>
            <a:r>
              <a:rPr lang="de-DE"/>
              <a:t> </a:t>
            </a:r>
            <a:r>
              <a:rPr lang="de-DE" err="1"/>
              <a:t>startswith</a:t>
            </a:r>
            <a:r>
              <a:rPr lang="de-DE"/>
              <a:t> an </a:t>
            </a:r>
            <a:r>
              <a:rPr lang="de-DE" err="1"/>
              <a:t>incomplete</a:t>
            </a:r>
            <a:r>
              <a:rPr lang="de-DE"/>
              <a:t> </a:t>
            </a:r>
            <a:r>
              <a:rPr lang="de-DE" err="1"/>
              <a:t>set</a:t>
            </a:r>
            <a:r>
              <a:rPr lang="de-DE"/>
              <a:t> of </a:t>
            </a:r>
            <a:r>
              <a:rPr lang="de-DE" err="1"/>
              <a:t>observations</a:t>
            </a:r>
            <a:r>
              <a:rPr lang="de-DE"/>
              <a:t> and </a:t>
            </a:r>
            <a:r>
              <a:rPr lang="de-DE" err="1"/>
              <a:t>proceeds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the </a:t>
            </a:r>
            <a:r>
              <a:rPr lang="de-DE" err="1"/>
              <a:t>likeliestpossible</a:t>
            </a:r>
            <a:r>
              <a:rPr lang="de-DE"/>
              <a:t> </a:t>
            </a:r>
            <a:r>
              <a:rPr lang="de-DE" err="1"/>
              <a:t>explanation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the </a:t>
            </a:r>
            <a:r>
              <a:rPr lang="de-DE" err="1"/>
              <a:t>group</a:t>
            </a:r>
            <a:r>
              <a:rPr lang="de-DE"/>
              <a:t> of </a:t>
            </a:r>
            <a:r>
              <a:rPr lang="de-DE" err="1"/>
              <a:t>observations</a:t>
            </a:r>
            <a:r>
              <a:rPr lang="de-DE"/>
              <a:t>, </a:t>
            </a:r>
            <a:r>
              <a:rPr lang="de-DE" err="1"/>
              <a:t>according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ButteCollege</a:t>
            </a:r>
            <a:r>
              <a:rPr lang="de-DE"/>
              <a:t>. </a:t>
            </a:r>
            <a:r>
              <a:rPr lang="de-DE" err="1"/>
              <a:t>It</a:t>
            </a:r>
            <a:r>
              <a:rPr lang="de-DE"/>
              <a:t> is </a:t>
            </a:r>
            <a:r>
              <a:rPr lang="de-DE" err="1"/>
              <a:t>based</a:t>
            </a:r>
            <a:r>
              <a:rPr lang="de-DE"/>
              <a:t> on </a:t>
            </a:r>
            <a:r>
              <a:rPr lang="de-DE" err="1"/>
              <a:t>making</a:t>
            </a:r>
            <a:r>
              <a:rPr lang="de-DE"/>
              <a:t> and </a:t>
            </a:r>
            <a:r>
              <a:rPr lang="de-DE" err="1"/>
              <a:t>testing</a:t>
            </a:r>
            <a:r>
              <a:rPr lang="de-DE"/>
              <a:t> </a:t>
            </a:r>
            <a:r>
              <a:rPr lang="de-DE" err="1"/>
              <a:t>hypotheses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the </a:t>
            </a:r>
            <a:r>
              <a:rPr lang="de-DE" err="1"/>
              <a:t>bestinformation</a:t>
            </a:r>
            <a:r>
              <a:rPr lang="de-DE"/>
              <a:t> </a:t>
            </a:r>
            <a:r>
              <a:rPr lang="de-DE" err="1"/>
              <a:t>available</a:t>
            </a:r>
            <a:r>
              <a:rPr lang="de-DE"/>
              <a:t>.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often</a:t>
            </a:r>
            <a:r>
              <a:rPr lang="de-DE"/>
              <a:t> </a:t>
            </a:r>
            <a:r>
              <a:rPr lang="de-DE" err="1"/>
              <a:t>entails</a:t>
            </a:r>
            <a:r>
              <a:rPr lang="de-DE"/>
              <a:t> </a:t>
            </a:r>
            <a:r>
              <a:rPr lang="de-DE" err="1"/>
              <a:t>making</a:t>
            </a:r>
            <a:r>
              <a:rPr lang="de-DE"/>
              <a:t> an </a:t>
            </a:r>
            <a:r>
              <a:rPr lang="de-DE" err="1"/>
              <a:t>educated</a:t>
            </a:r>
            <a:r>
              <a:rPr lang="de-DE"/>
              <a:t> </a:t>
            </a:r>
            <a:r>
              <a:rPr lang="de-DE" err="1"/>
              <a:t>guess</a:t>
            </a:r>
            <a:r>
              <a:rPr lang="de-DE"/>
              <a:t> </a:t>
            </a:r>
            <a:r>
              <a:rPr lang="de-DE" err="1"/>
              <a:t>afterobserving</a:t>
            </a:r>
            <a:r>
              <a:rPr lang="de-DE"/>
              <a:t> a </a:t>
            </a:r>
            <a:r>
              <a:rPr lang="de-DE" err="1"/>
              <a:t>phenomenon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there</a:t>
            </a:r>
            <a:r>
              <a:rPr lang="de-DE"/>
              <a:t> is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clear</a:t>
            </a:r>
            <a:r>
              <a:rPr lang="de-DE"/>
              <a:t> </a:t>
            </a:r>
            <a:r>
              <a:rPr lang="de-DE" err="1"/>
              <a:t>explanation</a:t>
            </a:r>
            <a:r>
              <a:rPr lang="de-DE"/>
              <a:t>. </a:t>
            </a:r>
          </a:p>
          <a:p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example</a:t>
            </a:r>
            <a:r>
              <a:rPr lang="de-DE"/>
              <a:t>, a </a:t>
            </a:r>
            <a:r>
              <a:rPr lang="de-DE" err="1"/>
              <a:t>person</a:t>
            </a:r>
            <a:r>
              <a:rPr lang="de-DE"/>
              <a:t> </a:t>
            </a:r>
            <a:r>
              <a:rPr lang="de-DE" err="1"/>
              <a:t>walks</a:t>
            </a:r>
            <a:r>
              <a:rPr lang="de-DE"/>
              <a:t> </a:t>
            </a:r>
            <a:r>
              <a:rPr lang="de-DE" err="1"/>
              <a:t>into</a:t>
            </a:r>
            <a:r>
              <a:rPr lang="de-DE"/>
              <a:t> </a:t>
            </a:r>
            <a:r>
              <a:rPr lang="de-DE" err="1"/>
              <a:t>their</a:t>
            </a:r>
            <a:r>
              <a:rPr lang="de-DE"/>
              <a:t> </a:t>
            </a:r>
            <a:r>
              <a:rPr lang="de-DE" err="1"/>
              <a:t>living</a:t>
            </a:r>
            <a:r>
              <a:rPr lang="de-DE"/>
              <a:t> </a:t>
            </a:r>
            <a:r>
              <a:rPr lang="de-DE" err="1"/>
              <a:t>room</a:t>
            </a:r>
            <a:r>
              <a:rPr lang="de-DE"/>
              <a:t> and </a:t>
            </a:r>
            <a:r>
              <a:rPr lang="de-DE" err="1"/>
              <a:t>finds</a:t>
            </a:r>
            <a:r>
              <a:rPr lang="de-DE"/>
              <a:t> </a:t>
            </a:r>
            <a:r>
              <a:rPr lang="de-DE" err="1"/>
              <a:t>torn</a:t>
            </a:r>
            <a:r>
              <a:rPr lang="de-DE"/>
              <a:t> </a:t>
            </a:r>
            <a:r>
              <a:rPr lang="de-DE" err="1"/>
              <a:t>uppapers</a:t>
            </a:r>
            <a:r>
              <a:rPr lang="de-DE"/>
              <a:t> all </a:t>
            </a:r>
            <a:r>
              <a:rPr lang="de-DE" err="1"/>
              <a:t>over</a:t>
            </a:r>
            <a:r>
              <a:rPr lang="de-DE"/>
              <a:t> the </a:t>
            </a:r>
            <a:r>
              <a:rPr lang="de-DE" err="1"/>
              <a:t>floor</a:t>
            </a:r>
            <a:r>
              <a:rPr lang="de-DE"/>
              <a:t>. The </a:t>
            </a:r>
            <a:r>
              <a:rPr lang="de-DE" err="1"/>
              <a:t>person's</a:t>
            </a:r>
            <a:r>
              <a:rPr lang="de-DE"/>
              <a:t> </a:t>
            </a:r>
            <a:r>
              <a:rPr lang="de-DE" err="1"/>
              <a:t>dog</a:t>
            </a:r>
            <a:r>
              <a:rPr lang="de-DE"/>
              <a:t> </a:t>
            </a:r>
            <a:r>
              <a:rPr lang="de-DE" err="1"/>
              <a:t>has</a:t>
            </a:r>
            <a:r>
              <a:rPr lang="de-DE"/>
              <a:t> </a:t>
            </a:r>
            <a:r>
              <a:rPr lang="de-DE" err="1"/>
              <a:t>been</a:t>
            </a:r>
            <a:r>
              <a:rPr lang="de-DE"/>
              <a:t> </a:t>
            </a:r>
            <a:r>
              <a:rPr lang="de-DE" err="1"/>
              <a:t>alone</a:t>
            </a:r>
            <a:r>
              <a:rPr lang="de-DE"/>
              <a:t> in the </a:t>
            </a:r>
            <a:r>
              <a:rPr lang="de-DE" err="1"/>
              <a:t>roomall</a:t>
            </a:r>
            <a:r>
              <a:rPr lang="de-DE"/>
              <a:t> </a:t>
            </a:r>
            <a:r>
              <a:rPr lang="de-DE" err="1"/>
              <a:t>day</a:t>
            </a:r>
            <a:r>
              <a:rPr lang="de-DE"/>
              <a:t>. The </a:t>
            </a:r>
            <a:r>
              <a:rPr lang="de-DE" err="1"/>
              <a:t>person</a:t>
            </a:r>
            <a:r>
              <a:rPr lang="de-DE"/>
              <a:t> </a:t>
            </a:r>
            <a:r>
              <a:rPr lang="de-DE" err="1"/>
              <a:t>concludes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the </a:t>
            </a:r>
            <a:r>
              <a:rPr lang="de-DE" err="1"/>
              <a:t>dog</a:t>
            </a:r>
            <a:r>
              <a:rPr lang="de-DE"/>
              <a:t> </a:t>
            </a:r>
            <a:r>
              <a:rPr lang="de-DE" err="1"/>
              <a:t>tore</a:t>
            </a:r>
            <a:r>
              <a:rPr lang="de-DE"/>
              <a:t> </a:t>
            </a:r>
            <a:r>
              <a:rPr lang="de-DE" err="1"/>
              <a:t>up</a:t>
            </a:r>
            <a:r>
              <a:rPr lang="de-DE"/>
              <a:t> the </a:t>
            </a:r>
            <a:r>
              <a:rPr lang="de-DE" err="1"/>
              <a:t>papers</a:t>
            </a:r>
            <a:r>
              <a:rPr lang="de-DE"/>
              <a:t> </a:t>
            </a:r>
            <a:r>
              <a:rPr lang="de-DE" err="1"/>
              <a:t>because</a:t>
            </a:r>
            <a:r>
              <a:rPr lang="de-DE"/>
              <a:t> </a:t>
            </a:r>
            <a:r>
              <a:rPr lang="de-DE" err="1"/>
              <a:t>itis</a:t>
            </a:r>
            <a:r>
              <a:rPr lang="de-DE"/>
              <a:t> the </a:t>
            </a:r>
            <a:r>
              <a:rPr lang="de-DE" err="1"/>
              <a:t>most</a:t>
            </a:r>
            <a:r>
              <a:rPr lang="de-DE"/>
              <a:t> </a:t>
            </a:r>
            <a:r>
              <a:rPr lang="de-DE" err="1"/>
              <a:t>likely</a:t>
            </a:r>
            <a:r>
              <a:rPr lang="de-DE"/>
              <a:t> </a:t>
            </a:r>
            <a:r>
              <a:rPr lang="de-DE" err="1"/>
              <a:t>scenario</a:t>
            </a:r>
            <a:r>
              <a:rPr lang="de-DE"/>
              <a:t>. </a:t>
            </a:r>
            <a:r>
              <a:rPr lang="de-DE" err="1"/>
              <a:t>Now</a:t>
            </a:r>
            <a:r>
              <a:rPr lang="de-DE"/>
              <a:t>, the </a:t>
            </a:r>
            <a:r>
              <a:rPr lang="de-DE" err="1"/>
              <a:t>person's</a:t>
            </a:r>
            <a:r>
              <a:rPr lang="de-DE"/>
              <a:t> </a:t>
            </a:r>
            <a:r>
              <a:rPr lang="de-DE" err="1"/>
              <a:t>sister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have</a:t>
            </a:r>
            <a:r>
              <a:rPr lang="de-DE"/>
              <a:t> </a:t>
            </a:r>
            <a:r>
              <a:rPr lang="de-DE" err="1"/>
              <a:t>broughtby</a:t>
            </a:r>
            <a:r>
              <a:rPr lang="de-DE"/>
              <a:t> </a:t>
            </a:r>
            <a:r>
              <a:rPr lang="de-DE" err="1"/>
              <a:t>his</a:t>
            </a:r>
            <a:r>
              <a:rPr lang="de-DE"/>
              <a:t> </a:t>
            </a:r>
            <a:r>
              <a:rPr lang="de-DE" err="1"/>
              <a:t>niece</a:t>
            </a:r>
            <a:r>
              <a:rPr lang="de-DE"/>
              <a:t> and </a:t>
            </a:r>
            <a:r>
              <a:rPr lang="de-DE" err="1"/>
              <a:t>she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have</a:t>
            </a:r>
            <a:r>
              <a:rPr lang="de-DE"/>
              <a:t> </a:t>
            </a:r>
            <a:r>
              <a:rPr lang="de-DE" err="1"/>
              <a:t>torn</a:t>
            </a:r>
            <a:r>
              <a:rPr lang="de-DE"/>
              <a:t> </a:t>
            </a:r>
            <a:r>
              <a:rPr lang="de-DE" err="1"/>
              <a:t>up</a:t>
            </a:r>
            <a:r>
              <a:rPr lang="de-DE"/>
              <a:t> the </a:t>
            </a:r>
            <a:r>
              <a:rPr lang="de-DE" err="1"/>
              <a:t>papers</a:t>
            </a:r>
            <a:r>
              <a:rPr lang="de-DE"/>
              <a:t>,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have</a:t>
            </a:r>
            <a:r>
              <a:rPr lang="de-DE"/>
              <a:t> </a:t>
            </a:r>
            <a:r>
              <a:rPr lang="de-DE" err="1"/>
              <a:t>beendone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the </a:t>
            </a:r>
            <a:r>
              <a:rPr lang="de-DE" err="1"/>
              <a:t>landlord</a:t>
            </a:r>
            <a:r>
              <a:rPr lang="de-DE"/>
              <a:t>, but the </a:t>
            </a:r>
            <a:r>
              <a:rPr lang="de-DE" err="1"/>
              <a:t>dog</a:t>
            </a:r>
            <a:r>
              <a:rPr lang="de-DE"/>
              <a:t> </a:t>
            </a:r>
            <a:r>
              <a:rPr lang="de-DE" err="1"/>
              <a:t>theory</a:t>
            </a:r>
            <a:r>
              <a:rPr lang="de-DE"/>
              <a:t> is the more </a:t>
            </a:r>
            <a:r>
              <a:rPr lang="de-DE" err="1"/>
              <a:t>likely</a:t>
            </a:r>
            <a:r>
              <a:rPr lang="de-DE"/>
              <a:t> </a:t>
            </a:r>
            <a:r>
              <a:rPr lang="de-DE" err="1"/>
              <a:t>conclusion</a:t>
            </a:r>
            <a:r>
              <a:rPr lang="de-DE"/>
              <a:t>.</a:t>
            </a:r>
          </a:p>
          <a:p>
            <a:endParaRPr lang="en-US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EAAF9-6547-4DFB-87A1-022060EA848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750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EAAF9-6547-4DFB-87A1-022060EA848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564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1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FA59-0490-486F-B8C6-599D5FFDD7BE}" type="slidenum">
              <a:rPr lang="de-DE" smtClean="0"/>
              <a:t>‹#›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-zeilig |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FA59-0490-486F-B8C6-599D5FFDD7BE}" type="slidenum">
              <a:rPr lang="de-DE" smtClean="0"/>
              <a:t>‹#›</a:t>
            </a:fld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9788" y="70338"/>
            <a:ext cx="10515600" cy="6430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72116"/>
            <a:ext cx="8266113" cy="292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7FA59-0490-486F-B8C6-599D5FFDD7B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oliennummernplatzhalter 6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129572-0992-4EC8-9F0C-DD7AECA43D64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5" name="Grafik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1902" y="4142636"/>
            <a:ext cx="3640039" cy="21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21511" y="1651613"/>
            <a:ext cx="5447605" cy="149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926087" y="1778976"/>
            <a:ext cx="5429301" cy="136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Gerader Verbinder 11"/>
          <p:cNvCxnSpPr/>
          <p:nvPr userDrawn="1"/>
        </p:nvCxnSpPr>
        <p:spPr>
          <a:xfrm flipV="1">
            <a:off x="7180645" y="1514336"/>
            <a:ext cx="0" cy="906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12"/>
          <p:cNvCxnSpPr/>
          <p:nvPr userDrawn="1"/>
        </p:nvCxnSpPr>
        <p:spPr>
          <a:xfrm flipV="1">
            <a:off x="8965245" y="1514336"/>
            <a:ext cx="0" cy="906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13"/>
          <p:cNvCxnSpPr/>
          <p:nvPr userDrawn="1"/>
        </p:nvCxnSpPr>
        <p:spPr>
          <a:xfrm flipV="1">
            <a:off x="10026853" y="1514336"/>
            <a:ext cx="0" cy="12217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5"/>
          <p:cNvCxnSpPr/>
          <p:nvPr userDrawn="1"/>
        </p:nvCxnSpPr>
        <p:spPr>
          <a:xfrm flipV="1">
            <a:off x="8132432" y="1514336"/>
            <a:ext cx="0" cy="12217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7"/>
          <p:cNvSpPr txBox="1"/>
          <p:nvPr userDrawn="1"/>
        </p:nvSpPr>
        <p:spPr>
          <a:xfrm>
            <a:off x="8577819" y="1308421"/>
            <a:ext cx="807646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err="1">
                <a:solidFill>
                  <a:srgbClr val="005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Lorum</a:t>
            </a:r>
            <a:r>
              <a:rPr lang="de-DE" sz="800">
                <a:solidFill>
                  <a:srgbClr val="005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800" err="1">
                <a:solidFill>
                  <a:srgbClr val="005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Ispum</a:t>
            </a:r>
            <a:endParaRPr lang="de-DE" sz="800">
              <a:solidFill>
                <a:srgbClr val="005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feld 18"/>
          <p:cNvSpPr txBox="1"/>
          <p:nvPr userDrawn="1"/>
        </p:nvSpPr>
        <p:spPr>
          <a:xfrm>
            <a:off x="9623412" y="1308421"/>
            <a:ext cx="80688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err="1">
                <a:solidFill>
                  <a:srgbClr val="005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Lorum</a:t>
            </a:r>
            <a:r>
              <a:rPr lang="de-DE" sz="800">
                <a:solidFill>
                  <a:srgbClr val="005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800" err="1">
                <a:solidFill>
                  <a:srgbClr val="005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Ispum</a:t>
            </a:r>
            <a:endParaRPr lang="de-DE" sz="800">
              <a:solidFill>
                <a:srgbClr val="005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feld 19"/>
          <p:cNvSpPr txBox="1"/>
          <p:nvPr userDrawn="1"/>
        </p:nvSpPr>
        <p:spPr>
          <a:xfrm>
            <a:off x="7770173" y="1308421"/>
            <a:ext cx="807646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err="1">
                <a:solidFill>
                  <a:srgbClr val="005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Lorum</a:t>
            </a:r>
            <a:r>
              <a:rPr lang="de-DE" sz="800">
                <a:solidFill>
                  <a:srgbClr val="005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800" err="1">
                <a:solidFill>
                  <a:srgbClr val="005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Ispum</a:t>
            </a:r>
            <a:endParaRPr lang="de-DE" sz="800">
              <a:solidFill>
                <a:srgbClr val="005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feld 20"/>
          <p:cNvSpPr txBox="1"/>
          <p:nvPr userDrawn="1"/>
        </p:nvSpPr>
        <p:spPr>
          <a:xfrm>
            <a:off x="6777204" y="1308421"/>
            <a:ext cx="80688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err="1">
                <a:solidFill>
                  <a:srgbClr val="005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Lorum</a:t>
            </a:r>
            <a:r>
              <a:rPr lang="de-DE" sz="800">
                <a:solidFill>
                  <a:srgbClr val="005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800" err="1">
                <a:solidFill>
                  <a:srgbClr val="0058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Ispum</a:t>
            </a:r>
            <a:endParaRPr lang="de-DE" sz="800">
              <a:solidFill>
                <a:srgbClr val="0058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6" name="Gruppieren 15"/>
          <p:cNvGrpSpPr/>
          <p:nvPr userDrawn="1"/>
        </p:nvGrpSpPr>
        <p:grpSpPr>
          <a:xfrm>
            <a:off x="1462760" y="2742130"/>
            <a:ext cx="5721776" cy="4017417"/>
            <a:chOff x="2390349" y="1603822"/>
            <a:chExt cx="6768752" cy="4752528"/>
          </a:xfrm>
        </p:grpSpPr>
        <p:sp>
          <p:nvSpPr>
            <p:cNvPr id="17" name="Rectangle 4"/>
            <p:cNvSpPr>
              <a:spLocks noChangeArrowheads="1"/>
            </p:cNvSpPr>
            <p:nvPr userDrawn="1"/>
          </p:nvSpPr>
          <p:spPr bwMode="auto">
            <a:xfrm>
              <a:off x="2390349" y="3026727"/>
              <a:ext cx="2460848" cy="1905527"/>
            </a:xfrm>
            <a:prstGeom prst="rect">
              <a:avLst/>
            </a:prstGeom>
            <a:solidFill>
              <a:srgbClr val="69C8E9"/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8415" tIns="48415" rIns="48415" bIns="48415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baseline="-2500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Ihr Planungssystem</a:t>
              </a:r>
            </a:p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baseline="-2500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Z.B. SAP BI-IP, BPC, </a:t>
              </a:r>
              <a:r>
                <a:rPr lang="de-DE" sz="1100" baseline="-25000" err="1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Planning</a:t>
              </a:r>
              <a:r>
                <a:rPr lang="de-DE" sz="1100" baseline="-2500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de-DE" sz="1100" baseline="-25000" err="1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Application</a:t>
              </a:r>
              <a:r>
                <a:rPr lang="de-DE" sz="1100" baseline="-2500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Kit (HANA)</a:t>
              </a:r>
            </a:p>
          </p:txBody>
        </p:sp>
        <p:sp>
          <p:nvSpPr>
            <p:cNvPr id="18" name="Rectangle 5"/>
            <p:cNvSpPr>
              <a:spLocks noChangeArrowheads="1"/>
            </p:cNvSpPr>
            <p:nvPr userDrawn="1"/>
          </p:nvSpPr>
          <p:spPr bwMode="auto">
            <a:xfrm>
              <a:off x="5440978" y="5205413"/>
              <a:ext cx="1655762" cy="115093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8415" tIns="48415" rIns="48415" bIns="48415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baseline="-2500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Ihre operativen ERP Systeme</a:t>
              </a:r>
            </a:p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baseline="-2500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Z.B. SAP  ECC</a:t>
              </a:r>
            </a:p>
          </p:txBody>
        </p:sp>
        <p:sp>
          <p:nvSpPr>
            <p:cNvPr id="19" name="Rectangle 6"/>
            <p:cNvSpPr>
              <a:spLocks noChangeArrowheads="1"/>
            </p:cNvSpPr>
            <p:nvPr userDrawn="1"/>
          </p:nvSpPr>
          <p:spPr bwMode="auto">
            <a:xfrm>
              <a:off x="7503338" y="3384972"/>
              <a:ext cx="1655763" cy="1150938"/>
            </a:xfrm>
            <a:prstGeom prst="rect">
              <a:avLst/>
            </a:prstGeom>
            <a:solidFill>
              <a:srgbClr val="00507A"/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8415" tIns="48415" rIns="48415" bIns="48415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baseline="-2500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Ihr Konsolidierungssystem</a:t>
              </a:r>
            </a:p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baseline="-2500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Z.B. BO FC</a:t>
              </a:r>
            </a:p>
          </p:txBody>
        </p:sp>
        <p:sp>
          <p:nvSpPr>
            <p:cNvPr id="20" name="Rectangle 7"/>
            <p:cNvSpPr>
              <a:spLocks noChangeArrowheads="1"/>
            </p:cNvSpPr>
            <p:nvPr userDrawn="1"/>
          </p:nvSpPr>
          <p:spPr bwMode="auto">
            <a:xfrm>
              <a:off x="5440978" y="1603822"/>
              <a:ext cx="1655762" cy="1150937"/>
            </a:xfrm>
            <a:prstGeom prst="rect">
              <a:avLst/>
            </a:prstGeom>
            <a:solidFill>
              <a:srgbClr val="69C8E9"/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8415" tIns="48415" rIns="48415" bIns="48415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11150">
                <a:lnSpc>
                  <a:spcPct val="12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de-DE" sz="80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Ihr Management-Reporting System</a:t>
              </a:r>
            </a:p>
            <a:p>
              <a:pPr algn="ctr" defTabSz="311150">
                <a:lnSpc>
                  <a:spcPct val="12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de-DE" sz="80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Z.B. Crystal Reports oder Analysis </a:t>
              </a:r>
              <a:r>
                <a:rPr lang="de-DE" sz="800" err="1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for</a:t>
              </a:r>
              <a:r>
                <a:rPr lang="de-DE" sz="80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Office</a:t>
              </a:r>
            </a:p>
          </p:txBody>
        </p:sp>
        <p:sp>
          <p:nvSpPr>
            <p:cNvPr id="21" name="Rectangle 8"/>
            <p:cNvSpPr>
              <a:spLocks noChangeArrowheads="1"/>
            </p:cNvSpPr>
            <p:nvPr userDrawn="1"/>
          </p:nvSpPr>
          <p:spPr bwMode="auto">
            <a:xfrm>
              <a:off x="5294928" y="3026727"/>
              <a:ext cx="1946275" cy="1905527"/>
            </a:xfrm>
            <a:prstGeom prst="rect">
              <a:avLst/>
            </a:prstGeom>
            <a:solidFill>
              <a:srgbClr val="69C8E9"/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8415" tIns="48415" rIns="48415" bIns="48415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1115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baseline="-2500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Ihr zentrales Data Warehouse</a:t>
              </a:r>
            </a:p>
            <a:p>
              <a:pPr algn="ctr" defTabSz="31115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baseline="-2500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Z.B. SAP BW</a:t>
              </a:r>
            </a:p>
          </p:txBody>
        </p:sp>
        <p:sp>
          <p:nvSpPr>
            <p:cNvPr id="22" name="AutoShape 11"/>
            <p:cNvSpPr>
              <a:spLocks noChangeArrowheads="1"/>
            </p:cNvSpPr>
            <p:nvPr userDrawn="1"/>
          </p:nvSpPr>
          <p:spPr bwMode="auto">
            <a:xfrm flipH="1">
              <a:off x="6904005" y="4145840"/>
              <a:ext cx="841288" cy="244555"/>
            </a:xfrm>
            <a:custGeom>
              <a:avLst/>
              <a:gdLst>
                <a:gd name="connsiteX0" fmla="*/ 0 w 1225550"/>
                <a:gd name="connsiteY0" fmla="*/ 122277 h 489109"/>
                <a:gd name="connsiteX1" fmla="*/ 904470 w 1225550"/>
                <a:gd name="connsiteY1" fmla="*/ 122277 h 489109"/>
                <a:gd name="connsiteX2" fmla="*/ 904470 w 1225550"/>
                <a:gd name="connsiteY2" fmla="*/ 0 h 489109"/>
                <a:gd name="connsiteX3" fmla="*/ 1225550 w 1225550"/>
                <a:gd name="connsiteY3" fmla="*/ 244555 h 489109"/>
                <a:gd name="connsiteX4" fmla="*/ 904470 w 1225550"/>
                <a:gd name="connsiteY4" fmla="*/ 489109 h 489109"/>
                <a:gd name="connsiteX5" fmla="*/ 904470 w 1225550"/>
                <a:gd name="connsiteY5" fmla="*/ 366832 h 489109"/>
                <a:gd name="connsiteX6" fmla="*/ 0 w 1225550"/>
                <a:gd name="connsiteY6" fmla="*/ 366832 h 489109"/>
                <a:gd name="connsiteX7" fmla="*/ 0 w 1225550"/>
                <a:gd name="connsiteY7" fmla="*/ 122277 h 489109"/>
                <a:gd name="connsiteX0" fmla="*/ 0 w 1225550"/>
                <a:gd name="connsiteY0" fmla="*/ 0 h 366832"/>
                <a:gd name="connsiteX1" fmla="*/ 904470 w 1225550"/>
                <a:gd name="connsiteY1" fmla="*/ 0 h 366832"/>
                <a:gd name="connsiteX2" fmla="*/ 1225550 w 1225550"/>
                <a:gd name="connsiteY2" fmla="*/ 122278 h 366832"/>
                <a:gd name="connsiteX3" fmla="*/ 904470 w 1225550"/>
                <a:gd name="connsiteY3" fmla="*/ 366832 h 366832"/>
                <a:gd name="connsiteX4" fmla="*/ 904470 w 1225550"/>
                <a:gd name="connsiteY4" fmla="*/ 244555 h 366832"/>
                <a:gd name="connsiteX5" fmla="*/ 0 w 1225550"/>
                <a:gd name="connsiteY5" fmla="*/ 244555 h 366832"/>
                <a:gd name="connsiteX6" fmla="*/ 0 w 1225550"/>
                <a:gd name="connsiteY6" fmla="*/ 0 h 366832"/>
                <a:gd name="connsiteX0" fmla="*/ 0 w 1225550"/>
                <a:gd name="connsiteY0" fmla="*/ 0 h 244555"/>
                <a:gd name="connsiteX1" fmla="*/ 904470 w 1225550"/>
                <a:gd name="connsiteY1" fmla="*/ 0 h 244555"/>
                <a:gd name="connsiteX2" fmla="*/ 1225550 w 1225550"/>
                <a:gd name="connsiteY2" fmla="*/ 122278 h 244555"/>
                <a:gd name="connsiteX3" fmla="*/ 904470 w 1225550"/>
                <a:gd name="connsiteY3" fmla="*/ 244555 h 244555"/>
                <a:gd name="connsiteX4" fmla="*/ 0 w 1225550"/>
                <a:gd name="connsiteY4" fmla="*/ 244555 h 244555"/>
                <a:gd name="connsiteX5" fmla="*/ 0 w 1225550"/>
                <a:gd name="connsiteY5" fmla="*/ 0 h 244555"/>
                <a:gd name="connsiteX0" fmla="*/ 0 w 1112956"/>
                <a:gd name="connsiteY0" fmla="*/ 0 h 244555"/>
                <a:gd name="connsiteX1" fmla="*/ 904470 w 1112956"/>
                <a:gd name="connsiteY1" fmla="*/ 0 h 244555"/>
                <a:gd name="connsiteX2" fmla="*/ 1112956 w 1112956"/>
                <a:gd name="connsiteY2" fmla="*/ 118866 h 244555"/>
                <a:gd name="connsiteX3" fmla="*/ 904470 w 1112956"/>
                <a:gd name="connsiteY3" fmla="*/ 244555 h 244555"/>
                <a:gd name="connsiteX4" fmla="*/ 0 w 1112956"/>
                <a:gd name="connsiteY4" fmla="*/ 244555 h 244555"/>
                <a:gd name="connsiteX5" fmla="*/ 0 w 1112956"/>
                <a:gd name="connsiteY5" fmla="*/ 0 h 244555"/>
                <a:gd name="connsiteX0" fmla="*/ 0 w 1051541"/>
                <a:gd name="connsiteY0" fmla="*/ 0 h 244555"/>
                <a:gd name="connsiteX1" fmla="*/ 904470 w 1051541"/>
                <a:gd name="connsiteY1" fmla="*/ 0 h 244555"/>
                <a:gd name="connsiteX2" fmla="*/ 1051541 w 1051541"/>
                <a:gd name="connsiteY2" fmla="*/ 122278 h 244555"/>
                <a:gd name="connsiteX3" fmla="*/ 904470 w 1051541"/>
                <a:gd name="connsiteY3" fmla="*/ 244555 h 244555"/>
                <a:gd name="connsiteX4" fmla="*/ 0 w 1051541"/>
                <a:gd name="connsiteY4" fmla="*/ 244555 h 244555"/>
                <a:gd name="connsiteX5" fmla="*/ 0 w 1051541"/>
                <a:gd name="connsiteY5" fmla="*/ 0 h 24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1541" h="244555">
                  <a:moveTo>
                    <a:pt x="0" y="0"/>
                  </a:moveTo>
                  <a:lnTo>
                    <a:pt x="904470" y="0"/>
                  </a:lnTo>
                  <a:lnTo>
                    <a:pt x="1051541" y="122278"/>
                  </a:lnTo>
                  <a:lnTo>
                    <a:pt x="904470" y="244555"/>
                  </a:lnTo>
                  <a:lnTo>
                    <a:pt x="0" y="244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noFill/>
              <a:prstDash val="sysDot"/>
              <a:round/>
              <a:headEnd/>
              <a:tailEnd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54000" rIns="5400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1000" baseline="-2500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Daten (</a:t>
              </a:r>
              <a:r>
                <a:rPr lang="de-DE" sz="1000" baseline="-25000" err="1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kons</a:t>
              </a:r>
              <a:r>
                <a:rPr lang="de-DE" sz="1000" baseline="-2500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.)</a:t>
              </a:r>
            </a:p>
          </p:txBody>
        </p:sp>
        <p:sp>
          <p:nvSpPr>
            <p:cNvPr id="23" name="Richtungspfeil 22"/>
            <p:cNvSpPr/>
            <p:nvPr userDrawn="1"/>
          </p:nvSpPr>
          <p:spPr>
            <a:xfrm>
              <a:off x="7010730" y="3522442"/>
              <a:ext cx="839338" cy="239313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 w="12700" cap="rnd">
              <a:noFill/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de-DE" sz="1000" baseline="-2500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Konsolidierung</a:t>
              </a:r>
            </a:p>
          </p:txBody>
        </p:sp>
        <p:sp>
          <p:nvSpPr>
            <p:cNvPr id="24" name="Richtungspfeil 23"/>
            <p:cNvSpPr/>
            <p:nvPr userDrawn="1"/>
          </p:nvSpPr>
          <p:spPr>
            <a:xfrm rot="16200000">
              <a:off x="5500643" y="2889674"/>
              <a:ext cx="839338" cy="239313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de-DE" sz="1000" baseline="-2500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Berichtswesen</a:t>
              </a:r>
            </a:p>
          </p:txBody>
        </p:sp>
        <p:sp>
          <p:nvSpPr>
            <p:cNvPr id="25" name="Richtungspfeil 24"/>
            <p:cNvSpPr/>
            <p:nvPr userDrawn="1"/>
          </p:nvSpPr>
          <p:spPr>
            <a:xfrm>
              <a:off x="4684425" y="3402785"/>
              <a:ext cx="839338" cy="239313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de-DE" sz="1000" baseline="-2500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Plandaten</a:t>
              </a:r>
            </a:p>
          </p:txBody>
        </p:sp>
        <p:sp>
          <p:nvSpPr>
            <p:cNvPr id="26" name="AutoShape 11"/>
            <p:cNvSpPr>
              <a:spLocks noChangeArrowheads="1"/>
            </p:cNvSpPr>
            <p:nvPr userDrawn="1"/>
          </p:nvSpPr>
          <p:spPr bwMode="auto">
            <a:xfrm flipH="1">
              <a:off x="4589715" y="4268117"/>
              <a:ext cx="900482" cy="244555"/>
            </a:xfrm>
            <a:custGeom>
              <a:avLst/>
              <a:gdLst>
                <a:gd name="connsiteX0" fmla="*/ 0 w 1225550"/>
                <a:gd name="connsiteY0" fmla="*/ 122277 h 489109"/>
                <a:gd name="connsiteX1" fmla="*/ 904470 w 1225550"/>
                <a:gd name="connsiteY1" fmla="*/ 122277 h 489109"/>
                <a:gd name="connsiteX2" fmla="*/ 904470 w 1225550"/>
                <a:gd name="connsiteY2" fmla="*/ 0 h 489109"/>
                <a:gd name="connsiteX3" fmla="*/ 1225550 w 1225550"/>
                <a:gd name="connsiteY3" fmla="*/ 244555 h 489109"/>
                <a:gd name="connsiteX4" fmla="*/ 904470 w 1225550"/>
                <a:gd name="connsiteY4" fmla="*/ 489109 h 489109"/>
                <a:gd name="connsiteX5" fmla="*/ 904470 w 1225550"/>
                <a:gd name="connsiteY5" fmla="*/ 366832 h 489109"/>
                <a:gd name="connsiteX6" fmla="*/ 0 w 1225550"/>
                <a:gd name="connsiteY6" fmla="*/ 366832 h 489109"/>
                <a:gd name="connsiteX7" fmla="*/ 0 w 1225550"/>
                <a:gd name="connsiteY7" fmla="*/ 122277 h 489109"/>
                <a:gd name="connsiteX0" fmla="*/ 0 w 1225550"/>
                <a:gd name="connsiteY0" fmla="*/ 0 h 366832"/>
                <a:gd name="connsiteX1" fmla="*/ 904470 w 1225550"/>
                <a:gd name="connsiteY1" fmla="*/ 0 h 366832"/>
                <a:gd name="connsiteX2" fmla="*/ 1225550 w 1225550"/>
                <a:gd name="connsiteY2" fmla="*/ 122278 h 366832"/>
                <a:gd name="connsiteX3" fmla="*/ 904470 w 1225550"/>
                <a:gd name="connsiteY3" fmla="*/ 366832 h 366832"/>
                <a:gd name="connsiteX4" fmla="*/ 904470 w 1225550"/>
                <a:gd name="connsiteY4" fmla="*/ 244555 h 366832"/>
                <a:gd name="connsiteX5" fmla="*/ 0 w 1225550"/>
                <a:gd name="connsiteY5" fmla="*/ 244555 h 366832"/>
                <a:gd name="connsiteX6" fmla="*/ 0 w 1225550"/>
                <a:gd name="connsiteY6" fmla="*/ 0 h 366832"/>
                <a:gd name="connsiteX0" fmla="*/ 0 w 1225550"/>
                <a:gd name="connsiteY0" fmla="*/ 0 h 244555"/>
                <a:gd name="connsiteX1" fmla="*/ 904470 w 1225550"/>
                <a:gd name="connsiteY1" fmla="*/ 0 h 244555"/>
                <a:gd name="connsiteX2" fmla="*/ 1225550 w 1225550"/>
                <a:gd name="connsiteY2" fmla="*/ 122278 h 244555"/>
                <a:gd name="connsiteX3" fmla="*/ 904470 w 1225550"/>
                <a:gd name="connsiteY3" fmla="*/ 244555 h 244555"/>
                <a:gd name="connsiteX4" fmla="*/ 0 w 1225550"/>
                <a:gd name="connsiteY4" fmla="*/ 244555 h 244555"/>
                <a:gd name="connsiteX5" fmla="*/ 0 w 1225550"/>
                <a:gd name="connsiteY5" fmla="*/ 0 h 244555"/>
                <a:gd name="connsiteX0" fmla="*/ 0 w 1112956"/>
                <a:gd name="connsiteY0" fmla="*/ 0 h 244555"/>
                <a:gd name="connsiteX1" fmla="*/ 904470 w 1112956"/>
                <a:gd name="connsiteY1" fmla="*/ 0 h 244555"/>
                <a:gd name="connsiteX2" fmla="*/ 1112956 w 1112956"/>
                <a:gd name="connsiteY2" fmla="*/ 118866 h 244555"/>
                <a:gd name="connsiteX3" fmla="*/ 904470 w 1112956"/>
                <a:gd name="connsiteY3" fmla="*/ 244555 h 244555"/>
                <a:gd name="connsiteX4" fmla="*/ 0 w 1112956"/>
                <a:gd name="connsiteY4" fmla="*/ 244555 h 244555"/>
                <a:gd name="connsiteX5" fmla="*/ 0 w 1112956"/>
                <a:gd name="connsiteY5" fmla="*/ 0 h 244555"/>
                <a:gd name="connsiteX0" fmla="*/ 0 w 1051541"/>
                <a:gd name="connsiteY0" fmla="*/ 0 h 244555"/>
                <a:gd name="connsiteX1" fmla="*/ 904470 w 1051541"/>
                <a:gd name="connsiteY1" fmla="*/ 0 h 244555"/>
                <a:gd name="connsiteX2" fmla="*/ 1051541 w 1051541"/>
                <a:gd name="connsiteY2" fmla="*/ 122278 h 244555"/>
                <a:gd name="connsiteX3" fmla="*/ 904470 w 1051541"/>
                <a:gd name="connsiteY3" fmla="*/ 244555 h 244555"/>
                <a:gd name="connsiteX4" fmla="*/ 0 w 1051541"/>
                <a:gd name="connsiteY4" fmla="*/ 244555 h 244555"/>
                <a:gd name="connsiteX5" fmla="*/ 0 w 1051541"/>
                <a:gd name="connsiteY5" fmla="*/ 0 h 24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1541" h="244555">
                  <a:moveTo>
                    <a:pt x="0" y="0"/>
                  </a:moveTo>
                  <a:lnTo>
                    <a:pt x="904470" y="0"/>
                  </a:lnTo>
                  <a:lnTo>
                    <a:pt x="1051541" y="122278"/>
                  </a:lnTo>
                  <a:lnTo>
                    <a:pt x="904470" y="244555"/>
                  </a:lnTo>
                  <a:lnTo>
                    <a:pt x="0" y="244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headEnd/>
              <a:tailEnd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44000" rIns="5400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000" baseline="-2500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Plangrundlagen</a:t>
              </a:r>
            </a:p>
          </p:txBody>
        </p:sp>
        <p:sp>
          <p:nvSpPr>
            <p:cNvPr id="27" name="AutoShape 11"/>
            <p:cNvSpPr>
              <a:spLocks noChangeArrowheads="1"/>
            </p:cNvSpPr>
            <p:nvPr userDrawn="1"/>
          </p:nvSpPr>
          <p:spPr bwMode="auto">
            <a:xfrm rot="16200000" flipH="1">
              <a:off x="6273511" y="2887967"/>
              <a:ext cx="841162" cy="244555"/>
            </a:xfrm>
            <a:custGeom>
              <a:avLst/>
              <a:gdLst>
                <a:gd name="connsiteX0" fmla="*/ 0 w 1225550"/>
                <a:gd name="connsiteY0" fmla="*/ 122277 h 489109"/>
                <a:gd name="connsiteX1" fmla="*/ 904470 w 1225550"/>
                <a:gd name="connsiteY1" fmla="*/ 122277 h 489109"/>
                <a:gd name="connsiteX2" fmla="*/ 904470 w 1225550"/>
                <a:gd name="connsiteY2" fmla="*/ 0 h 489109"/>
                <a:gd name="connsiteX3" fmla="*/ 1225550 w 1225550"/>
                <a:gd name="connsiteY3" fmla="*/ 244555 h 489109"/>
                <a:gd name="connsiteX4" fmla="*/ 904470 w 1225550"/>
                <a:gd name="connsiteY4" fmla="*/ 489109 h 489109"/>
                <a:gd name="connsiteX5" fmla="*/ 904470 w 1225550"/>
                <a:gd name="connsiteY5" fmla="*/ 366832 h 489109"/>
                <a:gd name="connsiteX6" fmla="*/ 0 w 1225550"/>
                <a:gd name="connsiteY6" fmla="*/ 366832 h 489109"/>
                <a:gd name="connsiteX7" fmla="*/ 0 w 1225550"/>
                <a:gd name="connsiteY7" fmla="*/ 122277 h 489109"/>
                <a:gd name="connsiteX0" fmla="*/ 0 w 1225550"/>
                <a:gd name="connsiteY0" fmla="*/ 0 h 366832"/>
                <a:gd name="connsiteX1" fmla="*/ 904470 w 1225550"/>
                <a:gd name="connsiteY1" fmla="*/ 0 h 366832"/>
                <a:gd name="connsiteX2" fmla="*/ 1225550 w 1225550"/>
                <a:gd name="connsiteY2" fmla="*/ 122278 h 366832"/>
                <a:gd name="connsiteX3" fmla="*/ 904470 w 1225550"/>
                <a:gd name="connsiteY3" fmla="*/ 366832 h 366832"/>
                <a:gd name="connsiteX4" fmla="*/ 904470 w 1225550"/>
                <a:gd name="connsiteY4" fmla="*/ 244555 h 366832"/>
                <a:gd name="connsiteX5" fmla="*/ 0 w 1225550"/>
                <a:gd name="connsiteY5" fmla="*/ 244555 h 366832"/>
                <a:gd name="connsiteX6" fmla="*/ 0 w 1225550"/>
                <a:gd name="connsiteY6" fmla="*/ 0 h 366832"/>
                <a:gd name="connsiteX0" fmla="*/ 0 w 1225550"/>
                <a:gd name="connsiteY0" fmla="*/ 0 h 244555"/>
                <a:gd name="connsiteX1" fmla="*/ 904470 w 1225550"/>
                <a:gd name="connsiteY1" fmla="*/ 0 h 244555"/>
                <a:gd name="connsiteX2" fmla="*/ 1225550 w 1225550"/>
                <a:gd name="connsiteY2" fmla="*/ 122278 h 244555"/>
                <a:gd name="connsiteX3" fmla="*/ 904470 w 1225550"/>
                <a:gd name="connsiteY3" fmla="*/ 244555 h 244555"/>
                <a:gd name="connsiteX4" fmla="*/ 0 w 1225550"/>
                <a:gd name="connsiteY4" fmla="*/ 244555 h 244555"/>
                <a:gd name="connsiteX5" fmla="*/ 0 w 1225550"/>
                <a:gd name="connsiteY5" fmla="*/ 0 h 244555"/>
                <a:gd name="connsiteX0" fmla="*/ 0 w 1112956"/>
                <a:gd name="connsiteY0" fmla="*/ 0 h 244555"/>
                <a:gd name="connsiteX1" fmla="*/ 904470 w 1112956"/>
                <a:gd name="connsiteY1" fmla="*/ 0 h 244555"/>
                <a:gd name="connsiteX2" fmla="*/ 1112956 w 1112956"/>
                <a:gd name="connsiteY2" fmla="*/ 118866 h 244555"/>
                <a:gd name="connsiteX3" fmla="*/ 904470 w 1112956"/>
                <a:gd name="connsiteY3" fmla="*/ 244555 h 244555"/>
                <a:gd name="connsiteX4" fmla="*/ 0 w 1112956"/>
                <a:gd name="connsiteY4" fmla="*/ 244555 h 244555"/>
                <a:gd name="connsiteX5" fmla="*/ 0 w 1112956"/>
                <a:gd name="connsiteY5" fmla="*/ 0 h 244555"/>
                <a:gd name="connsiteX0" fmla="*/ 0 w 1051541"/>
                <a:gd name="connsiteY0" fmla="*/ 0 h 244555"/>
                <a:gd name="connsiteX1" fmla="*/ 904470 w 1051541"/>
                <a:gd name="connsiteY1" fmla="*/ 0 h 244555"/>
                <a:gd name="connsiteX2" fmla="*/ 1051541 w 1051541"/>
                <a:gd name="connsiteY2" fmla="*/ 122278 h 244555"/>
                <a:gd name="connsiteX3" fmla="*/ 904470 w 1051541"/>
                <a:gd name="connsiteY3" fmla="*/ 244555 h 244555"/>
                <a:gd name="connsiteX4" fmla="*/ 0 w 1051541"/>
                <a:gd name="connsiteY4" fmla="*/ 244555 h 244555"/>
                <a:gd name="connsiteX5" fmla="*/ 0 w 1051541"/>
                <a:gd name="connsiteY5" fmla="*/ 0 h 24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1541" h="244555">
                  <a:moveTo>
                    <a:pt x="0" y="0"/>
                  </a:moveTo>
                  <a:lnTo>
                    <a:pt x="904470" y="0"/>
                  </a:lnTo>
                  <a:lnTo>
                    <a:pt x="1051541" y="122278"/>
                  </a:lnTo>
                  <a:lnTo>
                    <a:pt x="904470" y="244555"/>
                  </a:lnTo>
                  <a:lnTo>
                    <a:pt x="0" y="244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headEnd/>
              <a:tailEnd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44000" rIns="5400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000" baseline="-2500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Steuerung</a:t>
              </a:r>
            </a:p>
          </p:txBody>
        </p:sp>
        <p:sp>
          <p:nvSpPr>
            <p:cNvPr id="28" name="Richtungspfeil 27"/>
            <p:cNvSpPr/>
            <p:nvPr userDrawn="1"/>
          </p:nvSpPr>
          <p:spPr>
            <a:xfrm rot="16200000">
              <a:off x="5500644" y="4853937"/>
              <a:ext cx="839338" cy="239313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de-DE" sz="1000" baseline="-2500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Detaildaten</a:t>
              </a:r>
            </a:p>
          </p:txBody>
        </p:sp>
        <p:sp>
          <p:nvSpPr>
            <p:cNvPr id="29" name="AutoShape 11"/>
            <p:cNvSpPr>
              <a:spLocks noChangeArrowheads="1"/>
            </p:cNvSpPr>
            <p:nvPr userDrawn="1"/>
          </p:nvSpPr>
          <p:spPr bwMode="auto">
            <a:xfrm rot="16200000" flipH="1">
              <a:off x="6273512" y="4852230"/>
              <a:ext cx="841162" cy="244555"/>
            </a:xfrm>
            <a:custGeom>
              <a:avLst/>
              <a:gdLst>
                <a:gd name="connsiteX0" fmla="*/ 0 w 1225550"/>
                <a:gd name="connsiteY0" fmla="*/ 122277 h 489109"/>
                <a:gd name="connsiteX1" fmla="*/ 904470 w 1225550"/>
                <a:gd name="connsiteY1" fmla="*/ 122277 h 489109"/>
                <a:gd name="connsiteX2" fmla="*/ 904470 w 1225550"/>
                <a:gd name="connsiteY2" fmla="*/ 0 h 489109"/>
                <a:gd name="connsiteX3" fmla="*/ 1225550 w 1225550"/>
                <a:gd name="connsiteY3" fmla="*/ 244555 h 489109"/>
                <a:gd name="connsiteX4" fmla="*/ 904470 w 1225550"/>
                <a:gd name="connsiteY4" fmla="*/ 489109 h 489109"/>
                <a:gd name="connsiteX5" fmla="*/ 904470 w 1225550"/>
                <a:gd name="connsiteY5" fmla="*/ 366832 h 489109"/>
                <a:gd name="connsiteX6" fmla="*/ 0 w 1225550"/>
                <a:gd name="connsiteY6" fmla="*/ 366832 h 489109"/>
                <a:gd name="connsiteX7" fmla="*/ 0 w 1225550"/>
                <a:gd name="connsiteY7" fmla="*/ 122277 h 489109"/>
                <a:gd name="connsiteX0" fmla="*/ 0 w 1225550"/>
                <a:gd name="connsiteY0" fmla="*/ 0 h 366832"/>
                <a:gd name="connsiteX1" fmla="*/ 904470 w 1225550"/>
                <a:gd name="connsiteY1" fmla="*/ 0 h 366832"/>
                <a:gd name="connsiteX2" fmla="*/ 1225550 w 1225550"/>
                <a:gd name="connsiteY2" fmla="*/ 122278 h 366832"/>
                <a:gd name="connsiteX3" fmla="*/ 904470 w 1225550"/>
                <a:gd name="connsiteY3" fmla="*/ 366832 h 366832"/>
                <a:gd name="connsiteX4" fmla="*/ 904470 w 1225550"/>
                <a:gd name="connsiteY4" fmla="*/ 244555 h 366832"/>
                <a:gd name="connsiteX5" fmla="*/ 0 w 1225550"/>
                <a:gd name="connsiteY5" fmla="*/ 244555 h 366832"/>
                <a:gd name="connsiteX6" fmla="*/ 0 w 1225550"/>
                <a:gd name="connsiteY6" fmla="*/ 0 h 366832"/>
                <a:gd name="connsiteX0" fmla="*/ 0 w 1225550"/>
                <a:gd name="connsiteY0" fmla="*/ 0 h 244555"/>
                <a:gd name="connsiteX1" fmla="*/ 904470 w 1225550"/>
                <a:gd name="connsiteY1" fmla="*/ 0 h 244555"/>
                <a:gd name="connsiteX2" fmla="*/ 1225550 w 1225550"/>
                <a:gd name="connsiteY2" fmla="*/ 122278 h 244555"/>
                <a:gd name="connsiteX3" fmla="*/ 904470 w 1225550"/>
                <a:gd name="connsiteY3" fmla="*/ 244555 h 244555"/>
                <a:gd name="connsiteX4" fmla="*/ 0 w 1225550"/>
                <a:gd name="connsiteY4" fmla="*/ 244555 h 244555"/>
                <a:gd name="connsiteX5" fmla="*/ 0 w 1225550"/>
                <a:gd name="connsiteY5" fmla="*/ 0 h 244555"/>
                <a:gd name="connsiteX0" fmla="*/ 0 w 1112956"/>
                <a:gd name="connsiteY0" fmla="*/ 0 h 244555"/>
                <a:gd name="connsiteX1" fmla="*/ 904470 w 1112956"/>
                <a:gd name="connsiteY1" fmla="*/ 0 h 244555"/>
                <a:gd name="connsiteX2" fmla="*/ 1112956 w 1112956"/>
                <a:gd name="connsiteY2" fmla="*/ 118866 h 244555"/>
                <a:gd name="connsiteX3" fmla="*/ 904470 w 1112956"/>
                <a:gd name="connsiteY3" fmla="*/ 244555 h 244555"/>
                <a:gd name="connsiteX4" fmla="*/ 0 w 1112956"/>
                <a:gd name="connsiteY4" fmla="*/ 244555 h 244555"/>
                <a:gd name="connsiteX5" fmla="*/ 0 w 1112956"/>
                <a:gd name="connsiteY5" fmla="*/ 0 h 244555"/>
                <a:gd name="connsiteX0" fmla="*/ 0 w 1051541"/>
                <a:gd name="connsiteY0" fmla="*/ 0 h 244555"/>
                <a:gd name="connsiteX1" fmla="*/ 904470 w 1051541"/>
                <a:gd name="connsiteY1" fmla="*/ 0 h 244555"/>
                <a:gd name="connsiteX2" fmla="*/ 1051541 w 1051541"/>
                <a:gd name="connsiteY2" fmla="*/ 122278 h 244555"/>
                <a:gd name="connsiteX3" fmla="*/ 904470 w 1051541"/>
                <a:gd name="connsiteY3" fmla="*/ 244555 h 244555"/>
                <a:gd name="connsiteX4" fmla="*/ 0 w 1051541"/>
                <a:gd name="connsiteY4" fmla="*/ 244555 h 244555"/>
                <a:gd name="connsiteX5" fmla="*/ 0 w 1051541"/>
                <a:gd name="connsiteY5" fmla="*/ 0 h 24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1541" h="244555">
                  <a:moveTo>
                    <a:pt x="0" y="0"/>
                  </a:moveTo>
                  <a:lnTo>
                    <a:pt x="904470" y="0"/>
                  </a:lnTo>
                  <a:lnTo>
                    <a:pt x="1051541" y="122278"/>
                  </a:lnTo>
                  <a:lnTo>
                    <a:pt x="904470" y="244555"/>
                  </a:lnTo>
                  <a:lnTo>
                    <a:pt x="0" y="244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headEnd/>
              <a:tailEnd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44000" rIns="5400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000" baseline="-2500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Retraktion</a:t>
              </a:r>
            </a:p>
          </p:txBody>
        </p:sp>
      </p:grpSp>
      <p:grpSp>
        <p:nvGrpSpPr>
          <p:cNvPr id="30" name="Gruppieren 29"/>
          <p:cNvGrpSpPr/>
          <p:nvPr userDrawn="1"/>
        </p:nvGrpSpPr>
        <p:grpSpPr>
          <a:xfrm>
            <a:off x="840922" y="1519682"/>
            <a:ext cx="3025978" cy="1534026"/>
            <a:chOff x="3321855" y="2426461"/>
            <a:chExt cx="5759613" cy="2919849"/>
          </a:xfrm>
        </p:grpSpPr>
        <p:sp>
          <p:nvSpPr>
            <p:cNvPr id="31" name="Ellipse 30"/>
            <p:cNvSpPr>
              <a:spLocks noChangeAspect="1"/>
            </p:cNvSpPr>
            <p:nvPr userDrawn="1"/>
          </p:nvSpPr>
          <p:spPr>
            <a:xfrm>
              <a:off x="3321855" y="2539475"/>
              <a:ext cx="2772000" cy="27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>
              <a:spLocks noChangeAspect="1"/>
            </p:cNvSpPr>
            <p:nvPr userDrawn="1"/>
          </p:nvSpPr>
          <p:spPr>
            <a:xfrm>
              <a:off x="3618855" y="2836475"/>
              <a:ext cx="2178000" cy="2178000"/>
            </a:xfrm>
            <a:prstGeom prst="ellipse">
              <a:avLst/>
            </a:prstGeom>
            <a:solidFill>
              <a:srgbClr val="00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Ellipse 32"/>
            <p:cNvSpPr>
              <a:spLocks noChangeAspect="1"/>
            </p:cNvSpPr>
            <p:nvPr userDrawn="1"/>
          </p:nvSpPr>
          <p:spPr>
            <a:xfrm>
              <a:off x="3915855" y="3133475"/>
              <a:ext cx="1584000" cy="1584000"/>
            </a:xfrm>
            <a:prstGeom prst="ellipse">
              <a:avLst/>
            </a:prstGeom>
            <a:solidFill>
              <a:srgbClr val="69C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Ellipse 33"/>
            <p:cNvSpPr>
              <a:spLocks noChangeAspect="1"/>
            </p:cNvSpPr>
            <p:nvPr userDrawn="1"/>
          </p:nvSpPr>
          <p:spPr>
            <a:xfrm>
              <a:off x="4212855" y="3430475"/>
              <a:ext cx="990000" cy="990000"/>
            </a:xfrm>
            <a:prstGeom prst="ellipse">
              <a:avLst/>
            </a:prstGeom>
            <a:solidFill>
              <a:srgbClr val="BFE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5" name="Grafik 3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455" y="2426461"/>
              <a:ext cx="3605271" cy="725475"/>
            </a:xfrm>
            <a:prstGeom prst="rect">
              <a:avLst/>
            </a:prstGeom>
          </p:spPr>
        </p:pic>
        <p:pic>
          <p:nvPicPr>
            <p:cNvPr id="36" name="Grafik 35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9764" y="4007246"/>
              <a:ext cx="4491704" cy="850500"/>
            </a:xfrm>
            <a:prstGeom prst="rect">
              <a:avLst/>
            </a:prstGeom>
          </p:spPr>
        </p:pic>
        <p:pic>
          <p:nvPicPr>
            <p:cNvPr id="37" name="Grafik 36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9764" y="4495810"/>
              <a:ext cx="4491704" cy="850500"/>
            </a:xfrm>
            <a:prstGeom prst="rect">
              <a:avLst/>
            </a:prstGeom>
          </p:spPr>
        </p:pic>
        <p:pic>
          <p:nvPicPr>
            <p:cNvPr id="38" name="Grafik 3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455" y="2899921"/>
              <a:ext cx="3605271" cy="725475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-zeilig |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FA59-0490-486F-B8C6-599D5FFDD7BE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838200" y="1740894"/>
            <a:ext cx="10526713" cy="290879"/>
          </a:xfrm>
        </p:spPr>
        <p:txBody>
          <a:bodyPr>
            <a:noAutofit/>
          </a:bodyPr>
          <a:lstStyle>
            <a:lvl1pPr>
              <a:defRPr sz="1800" cap="all" baseline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-zeilig |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FA59-0490-486F-B8C6-599D5FFDD7BE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838200" y="1740894"/>
            <a:ext cx="10526713" cy="290879"/>
          </a:xfrm>
        </p:spPr>
        <p:txBody>
          <a:bodyPr>
            <a:noAutofit/>
          </a:bodyPr>
          <a:lstStyle>
            <a:lvl1pPr>
              <a:defRPr sz="1800" cap="all" baseline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9788" y="70338"/>
            <a:ext cx="10515600" cy="6430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72116"/>
            <a:ext cx="8266113" cy="292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1-zeilig |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73853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73853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FA59-0490-486F-B8C6-599D5FFDD7BE}" type="slidenum">
              <a:rPr lang="de-DE" smtClean="0"/>
              <a:t>‹#›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-zeilig |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70338"/>
            <a:ext cx="10515600" cy="6430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FA59-0490-486F-B8C6-599D5FFDD7BE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72116"/>
            <a:ext cx="8266113" cy="292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idx="1"/>
          </p:nvPr>
        </p:nvSpPr>
        <p:spPr>
          <a:xfrm>
            <a:off x="839788" y="1743572"/>
            <a:ext cx="5157787" cy="51194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 u="none" cap="all" baseline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half" idx="2"/>
          </p:nvPr>
        </p:nvSpPr>
        <p:spPr>
          <a:xfrm>
            <a:off x="839788" y="2257770"/>
            <a:ext cx="5157787" cy="38584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743572"/>
            <a:ext cx="5183188" cy="511943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de-DE" sz="1800" b="1" u="none" kern="1200" cap="all" baseline="0" dirty="0" smtClean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</a:pPr>
            <a:r>
              <a:rPr lang="en-US"/>
              <a:t>Edit Master text styles</a:t>
            </a:r>
          </a:p>
        </p:txBody>
      </p:sp>
      <p:sp>
        <p:nvSpPr>
          <p:cNvPr id="19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257770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-zeilig | 2 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839788" y="1743572"/>
            <a:ext cx="5157787" cy="51194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 u="none" cap="all" baseline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257770"/>
            <a:ext cx="5157787" cy="38584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43572"/>
            <a:ext cx="5183188" cy="511943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de-DE" sz="1800" b="1" u="none" kern="1200" cap="all" baseline="0" dirty="0" smtClean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257770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FA59-0490-486F-B8C6-599D5FFDD7BE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4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-zeilig | 2 -spaltig mit Bild/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839788" y="1743572"/>
            <a:ext cx="5157787" cy="51194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 u="none" cap="all" baseline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FA59-0490-486F-B8C6-599D5FFDD7BE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4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326188" y="1744114"/>
            <a:ext cx="5038725" cy="42513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257770"/>
            <a:ext cx="5157787" cy="38584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-zeilig | 2 -spaltig mit Bild/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839788" y="1743572"/>
            <a:ext cx="5157787" cy="51194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 u="none" cap="all" baseline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FA59-0490-486F-B8C6-599D5FFDD7BE}" type="slidenum">
              <a:rPr lang="de-DE" smtClean="0"/>
              <a:t>‹#›</a:t>
            </a:fld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326188" y="1744114"/>
            <a:ext cx="5038725" cy="42513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257770"/>
            <a:ext cx="5157787" cy="38584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39788" y="70338"/>
            <a:ext cx="10515600" cy="6430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72116"/>
            <a:ext cx="8266113" cy="292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 1-zeilig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FA59-0490-486F-B8C6-599D5FFDD7BE}" type="slidenum">
              <a:rPr lang="de-DE" smtClean="0"/>
              <a:t>‹#›</a:t>
            </a:fld>
            <a:endParaRPr lang="de-DE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lumMod val="64000"/>
              </a:schemeClr>
            </a:gs>
            <a:gs pos="35000">
              <a:schemeClr val="tx2"/>
            </a:gs>
            <a:gs pos="100000">
              <a:schemeClr val="tx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47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73853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21128" y="63061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07FA59-0490-486F-B8C6-599D5FFDD7B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Content Placeholder 4"/>
          <p:cNvSpPr>
            <a:spLocks noGrp="1"/>
          </p:cNvSpPr>
          <p:nvPr userDrawn="1"/>
        </p:nvSpPr>
        <p:spPr bwMode="auto">
          <a:xfrm>
            <a:off x="750614" y="6335985"/>
            <a:ext cx="6713538" cy="333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Open Sans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Open Sans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Open Sans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de-DE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2018 – </a:t>
            </a:r>
            <a:r>
              <a:rPr lang="de-DE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SciScry</a:t>
            </a:r>
            <a:r>
              <a:rPr lang="de-DE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Bits &amp; </a:t>
            </a:r>
            <a:r>
              <a:rPr lang="de-DE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Pretzels</a:t>
            </a:r>
            <a:r>
              <a:rPr lang="de-DE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18 -  </a:t>
            </a:r>
            <a:r>
              <a:rPr lang="de-DE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Munich</a:t>
            </a:r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BFC08-DD9C-5649-AB02-861C3449FA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017" y="-500537"/>
            <a:ext cx="4121083" cy="223907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61B447-F50B-2E44-BC14-B08C466FC3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910502"/>
            <a:ext cx="12192000" cy="3902"/>
          </a:xfrm>
          <a:prstGeom prst="line">
            <a:avLst/>
          </a:prstGeom>
          <a:ln w="57150">
            <a:solidFill>
              <a:srgbClr val="53B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05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baseline="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Font typeface="Arial" panose="020B0604020202020204" pitchFamily="34" charset="0"/>
        <a:buNone/>
        <a:tabLst/>
        <a:defRPr sz="16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252000" indent="-2520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Clr>
          <a:srgbClr val="FFC000"/>
        </a:buClr>
        <a:buFont typeface="Arial" panose="020B0604020202020204" pitchFamily="34" charset="0"/>
        <a:buChar char="•"/>
        <a:tabLst/>
        <a:defRPr sz="16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04000" indent="-250825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Clr>
          <a:srgbClr val="FFC000"/>
        </a:buClr>
        <a:buFont typeface="Arial" panose="020B0604020202020204" pitchFamily="34" charset="0"/>
        <a:buChar char="•"/>
        <a:tabLst/>
        <a:defRPr sz="16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56000" indent="-2520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Clr>
          <a:srgbClr val="FFC000"/>
        </a:buClr>
        <a:buFont typeface="Arial" panose="020B0604020202020204" pitchFamily="34" charset="0"/>
        <a:buChar char="•"/>
        <a:tabLst/>
        <a:defRPr sz="16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008000" indent="-2520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Clr>
          <a:srgbClr val="FFC000"/>
        </a:buClr>
        <a:buFont typeface="Arial" panose="020B0604020202020204" pitchFamily="34" charset="0"/>
        <a:buChar char="•"/>
        <a:tabLst/>
        <a:defRPr sz="16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19">
          <p15:clr>
            <a:srgbClr val="F26B43"/>
          </p15:clr>
        </p15:guide>
        <p15:guide id="4" pos="7159">
          <p15:clr>
            <a:srgbClr val="F26B43"/>
          </p15:clr>
        </p15:guide>
        <p15:guide id="5" orient="horz" pos="4121">
          <p15:clr>
            <a:srgbClr val="F26B43"/>
          </p15:clr>
        </p15:guide>
        <p15:guide id="6" orient="horz" pos="109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A6E01FC-D0EC-C941-B479-DAE29E7D6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"/>
            <a:ext cx="12192000" cy="685754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cxnSp>
        <p:nvCxnSpPr>
          <p:cNvPr id="6" name="Straight Connector 22">
            <a:extLst>
              <a:ext uri="{FF2B5EF4-FFF2-40B4-BE49-F238E27FC236}">
                <a16:creationId xmlns:a16="http://schemas.microsoft.com/office/drawing/2014/main" id="{67182200-4859-4C8D-BCBB-55B245C28BA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4">
            <a:extLst>
              <a:ext uri="{FF2B5EF4-FFF2-40B4-BE49-F238E27FC236}">
                <a16:creationId xmlns:a16="http://schemas.microsoft.com/office/drawing/2014/main" id="{443E0EEF-44A1-7E47-9EF2-732737DC25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706BDE3-A13A-2146-B155-6BEB7C1155BF}"/>
              </a:ext>
            </a:extLst>
          </p:cNvPr>
          <p:cNvSpPr txBox="1">
            <a:spLocks/>
          </p:cNvSpPr>
          <p:nvPr/>
        </p:nvSpPr>
        <p:spPr>
          <a:xfrm>
            <a:off x="838201" y="1065862"/>
            <a:ext cx="3313164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Driven Forecasting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BB66D56F-F636-1246-943B-6F7EE881820D}"/>
              </a:ext>
            </a:extLst>
          </p:cNvPr>
          <p:cNvSpPr txBox="1">
            <a:spLocks/>
          </p:cNvSpPr>
          <p:nvPr/>
        </p:nvSpPr>
        <p:spPr>
          <a:xfrm>
            <a:off x="5155379" y="1065862"/>
            <a:ext cx="5744685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04000" indent="-25082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08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rgbClr val="FFFFFF"/>
                </a:solidFill>
              </a:rPr>
              <a:t>SciScry</a:t>
            </a:r>
            <a:r>
              <a:rPr lang="en-US" sz="3200" dirty="0">
                <a:solidFill>
                  <a:srgbClr val="FFFFFF"/>
                </a:solidFill>
              </a:rPr>
              <a:t> - Overview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 err="1">
                <a:solidFill>
                  <a:srgbClr val="FFFFFF"/>
                </a:solidFill>
              </a:rPr>
              <a:t>SciScry</a:t>
            </a:r>
            <a:r>
              <a:rPr lang="en-US" sz="2000" dirty="0">
                <a:solidFill>
                  <a:srgbClr val="FFFFFF"/>
                </a:solidFill>
              </a:rPr>
              <a:t> GmbH</a:t>
            </a:r>
          </a:p>
          <a:p>
            <a:r>
              <a:rPr lang="en-US" sz="2000" dirty="0">
                <a:solidFill>
                  <a:srgbClr val="FFFFFF"/>
                </a:solidFill>
              </a:rPr>
              <a:t>Oct 2018</a:t>
            </a:r>
          </a:p>
          <a:p>
            <a:r>
              <a:rPr lang="en-US" sz="2000" dirty="0">
                <a:solidFill>
                  <a:srgbClr val="FFFFFF"/>
                </a:solidFill>
              </a:rPr>
              <a:t>Munich</a:t>
            </a:r>
          </a:p>
        </p:txBody>
      </p:sp>
    </p:spTree>
    <p:extLst>
      <p:ext uri="{BB962C8B-B14F-4D97-AF65-F5344CB8AC3E}">
        <p14:creationId xmlns:p14="http://schemas.microsoft.com/office/powerpoint/2010/main" val="224235484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4788"/>
          </a:xfrm>
        </p:spPr>
        <p:txBody>
          <a:bodyPr/>
          <a:lstStyle/>
          <a:p>
            <a:r>
              <a:rPr lang="en-US" dirty="0"/>
              <a:t>Use Case 3: Business Outlook for Better Hair Inc.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DD2C47F-87D8-435C-81BC-A6EC5D0FD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749" y="1721108"/>
            <a:ext cx="1767290" cy="176827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8312E11-80BA-44AF-AA6A-E81297ABD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680" y="1683520"/>
            <a:ext cx="1767290" cy="176827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7B67886-D383-4B3A-BA13-6F412F1F1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0611" y="1683520"/>
            <a:ext cx="1753264" cy="176827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FA45E3E-1A24-44E5-9F62-D825D888AD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039" y="940490"/>
            <a:ext cx="216673" cy="127526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3DBCAAB6-7B0C-4B36-90D7-266A953267FB}"/>
              </a:ext>
            </a:extLst>
          </p:cNvPr>
          <p:cNvSpPr txBox="1"/>
          <p:nvPr/>
        </p:nvSpPr>
        <p:spPr>
          <a:xfrm>
            <a:off x="1082523" y="1080347"/>
            <a:ext cx="25444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Alek</a:t>
            </a:r>
            <a:r>
              <a:rPr lang="en-US" sz="1400">
                <a:solidFill>
                  <a:schemeClr val="bg1"/>
                </a:solidFill>
              </a:rPr>
              <a:t>, </a:t>
            </a:r>
            <a:r>
              <a:rPr lang="en-US" sz="1400" i="1">
                <a:solidFill>
                  <a:schemeClr val="bg1"/>
                </a:solidFill>
              </a:rPr>
              <a:t>CEO @ Better Hair Inc.</a:t>
            </a:r>
            <a:endParaRPr lang="de-DE" sz="1400" i="1">
              <a:solidFill>
                <a:schemeClr val="bg1"/>
              </a:solidFill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F4A3EF0D-037E-429D-8A43-7E8AED8CE8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358" y="940490"/>
            <a:ext cx="216673" cy="127526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584E8C2D-2FC8-46F5-BA79-F9EACA07B07E}"/>
              </a:ext>
            </a:extLst>
          </p:cNvPr>
          <p:cNvSpPr txBox="1"/>
          <p:nvPr/>
        </p:nvSpPr>
        <p:spPr>
          <a:xfrm>
            <a:off x="4177695" y="1083737"/>
            <a:ext cx="562157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PLANNING LEVEL: </a:t>
            </a:r>
            <a:r>
              <a:rPr lang="en-US" sz="1400">
                <a:solidFill>
                  <a:schemeClr val="bg1"/>
                </a:solidFill>
              </a:rPr>
              <a:t>Tactical </a:t>
            </a:r>
            <a:r>
              <a:rPr lang="en-US" sz="1400" b="1">
                <a:solidFill>
                  <a:schemeClr val="bg1"/>
                </a:solidFill>
              </a:rPr>
              <a:t>| IMPACTS:</a:t>
            </a:r>
            <a:r>
              <a:rPr lang="en-US" sz="1400">
                <a:solidFill>
                  <a:schemeClr val="bg1"/>
                </a:solidFill>
              </a:rPr>
              <a:t> Top-Line</a:t>
            </a:r>
            <a:endParaRPr lang="de-DE" sz="1400" i="1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B9274C86-8A6B-4870-842D-DEDC3101738A}"/>
              </a:ext>
            </a:extLst>
          </p:cNvPr>
          <p:cNvSpPr txBox="1"/>
          <p:nvPr/>
        </p:nvSpPr>
        <p:spPr>
          <a:xfrm>
            <a:off x="838200" y="3708337"/>
            <a:ext cx="2788740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CEO Alek needs to provide accurate forecasts of the revenue growth of his public shampoo selling conglomerate  to analysts during annual general meetings and quarterly earnings calls.</a:t>
            </a:r>
          </a:p>
          <a:p>
            <a:endParaRPr lang="en-US" sz="1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past his forecasts where based on the best knowledge of his staff, but not necessarily validated by the patterns and trends hidden inside the historical corporate data.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B5CFCD1-19AA-4B95-8460-42B01A8EDC3B}"/>
              </a:ext>
            </a:extLst>
          </p:cNvPr>
          <p:cNvSpPr txBox="1"/>
          <p:nvPr/>
        </p:nvSpPr>
        <p:spPr>
          <a:xfrm>
            <a:off x="4877955" y="3708337"/>
            <a:ext cx="278874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Being outside of the guidance provided through official investor communication:</a:t>
            </a:r>
          </a:p>
          <a:p>
            <a:pPr marL="107950" lvl="0" indent="-107950"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Hurts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stock price</a:t>
            </a:r>
          </a:p>
          <a:p>
            <a:pPr marL="107950" lvl="0" indent="-1079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Creates 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mistrust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</a:p>
          <a:p>
            <a:pPr marL="107950" lvl="0" indent="-107950"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Harms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investors 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confidence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9300D21B-0B32-466B-9899-49C3437F92AB}"/>
              </a:ext>
            </a:extLst>
          </p:cNvPr>
          <p:cNvGrpSpPr/>
          <p:nvPr/>
        </p:nvGrpSpPr>
        <p:grpSpPr>
          <a:xfrm>
            <a:off x="8648541" y="3589091"/>
            <a:ext cx="3254561" cy="2847067"/>
            <a:chOff x="8576980" y="3859431"/>
            <a:chExt cx="3254561" cy="2847067"/>
          </a:xfrm>
        </p:grpSpPr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F83DD132-C281-4533-A84F-4AB0E833E8A1}"/>
                </a:ext>
              </a:extLst>
            </p:cNvPr>
            <p:cNvSpPr txBox="1"/>
            <p:nvPr/>
          </p:nvSpPr>
          <p:spPr>
            <a:xfrm>
              <a:off x="8576980" y="3978677"/>
              <a:ext cx="3254561" cy="272782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180000" tIns="180000" rIns="180000" bIns="144000" rtlCol="0">
              <a:spAutoFit/>
            </a:bodyPr>
            <a:lstStyle/>
            <a:p>
              <a:pPr lvl="0">
                <a:defRPr/>
              </a:pPr>
              <a:r>
                <a:rPr lang="en-US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Implement the </a:t>
              </a:r>
              <a:r>
                <a:rPr lang="en-US" sz="1200" dirty="0" err="1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SciScry</a:t>
              </a:r>
              <a:r>
                <a:rPr lang="en-US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forecasting solution identifying and fine-tuning the best-suited models that describe data patterns and trends optimally.</a:t>
              </a:r>
            </a:p>
            <a:p>
              <a:pPr lvl="0">
                <a:defRPr/>
              </a:pPr>
              <a:endParaRPr lang="en-US" sz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lvl="0">
                <a:defRPr/>
              </a:pPr>
              <a:r>
                <a:rPr lang="en-US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As outcome,  Alek not only receives an unbiased forecast but confidence intervals that allow him to provide upper and lower bounds for his guidance.</a:t>
              </a:r>
            </a:p>
            <a:p>
              <a:pPr lvl="0">
                <a:defRPr/>
              </a:pPr>
              <a:endParaRPr lang="en-US" sz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lvl="0">
                <a:defRPr/>
              </a:pPr>
              <a:r>
                <a:rPr lang="en-US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With his CEO superpower of human intuition he can argue the plausibility of each scenario.</a:t>
              </a:r>
              <a:endPara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DA02D0C4-D54F-486C-B5BF-C6420924E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>
              <a:off x="10138907" y="3859431"/>
              <a:ext cx="216673" cy="127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244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4788"/>
          </a:xfrm>
        </p:spPr>
        <p:txBody>
          <a:bodyPr/>
          <a:lstStyle/>
          <a:p>
            <a:r>
              <a:rPr lang="en-US" dirty="0"/>
              <a:t>Use Case 4: DOMESTIC WATER DEVELOPMENT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DD2C47F-87D8-435C-81BC-A6EC5D0FD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749" y="1721108"/>
            <a:ext cx="1767290" cy="176827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8312E11-80BA-44AF-AA6A-E81297ABD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680" y="1683520"/>
            <a:ext cx="1767290" cy="176827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7B67886-D383-4B3A-BA13-6F412F1F1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0611" y="1683520"/>
            <a:ext cx="1753264" cy="176827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FA45E3E-1A24-44E5-9F62-D825D888AD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039" y="940490"/>
            <a:ext cx="216673" cy="127526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3DBCAAB6-7B0C-4B36-90D7-266A953267FB}"/>
              </a:ext>
            </a:extLst>
          </p:cNvPr>
          <p:cNvSpPr txBox="1"/>
          <p:nvPr/>
        </p:nvSpPr>
        <p:spPr>
          <a:xfrm>
            <a:off x="1082523" y="1080347"/>
            <a:ext cx="254441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Elon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i="1" dirty="0">
                <a:solidFill>
                  <a:schemeClr val="bg1"/>
                </a:solidFill>
              </a:rPr>
              <a:t>Infrastructure Planner @ Munich City</a:t>
            </a:r>
            <a:endParaRPr lang="de-DE" sz="1400" i="1" dirty="0">
              <a:solidFill>
                <a:schemeClr val="bg1"/>
              </a:solidFill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F4A3EF0D-037E-429D-8A43-7E8AED8CE8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358" y="940490"/>
            <a:ext cx="216673" cy="127526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584E8C2D-2FC8-46F5-BA79-F9EACA07B07E}"/>
              </a:ext>
            </a:extLst>
          </p:cNvPr>
          <p:cNvSpPr txBox="1"/>
          <p:nvPr/>
        </p:nvSpPr>
        <p:spPr>
          <a:xfrm>
            <a:off x="4177695" y="1083737"/>
            <a:ext cx="562157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PLANNING LEVEL: </a:t>
            </a:r>
            <a:r>
              <a:rPr lang="en-US" sz="1400" dirty="0">
                <a:solidFill>
                  <a:schemeClr val="bg1"/>
                </a:solidFill>
              </a:rPr>
              <a:t>Strategic </a:t>
            </a:r>
            <a:r>
              <a:rPr lang="en-US" sz="1400" b="1" dirty="0">
                <a:solidFill>
                  <a:schemeClr val="bg1"/>
                </a:solidFill>
              </a:rPr>
              <a:t>| IMPACTS:</a:t>
            </a:r>
            <a:r>
              <a:rPr lang="en-US" sz="1400" dirty="0">
                <a:solidFill>
                  <a:schemeClr val="bg1"/>
                </a:solidFill>
              </a:rPr>
              <a:t> City Attractiveness</a:t>
            </a:r>
            <a:endParaRPr lang="de-DE" sz="1400" i="1" dirty="0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B9274C86-8A6B-4870-842D-DEDC3101738A}"/>
              </a:ext>
            </a:extLst>
          </p:cNvPr>
          <p:cNvSpPr txBox="1"/>
          <p:nvPr/>
        </p:nvSpPr>
        <p:spPr>
          <a:xfrm>
            <a:off x="838200" y="3708337"/>
            <a:ext cx="278874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Elon works for the infrastructure planning department in Munich. For a modernization project he is asked to provide an outlook on the wastewater generation of private households.</a:t>
            </a:r>
          </a:p>
          <a:p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 on his prognosis a decision on the capacity of the sewage conduit of an old part of the town is made.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B5CFCD1-19AA-4B95-8460-42B01A8EDC3B}"/>
              </a:ext>
            </a:extLst>
          </p:cNvPr>
          <p:cNvSpPr txBox="1"/>
          <p:nvPr/>
        </p:nvSpPr>
        <p:spPr>
          <a:xfrm>
            <a:off x="4877955" y="3708337"/>
            <a:ext cx="278874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Significant forecast deviation will result in a mal-functioning sewage system.</a:t>
            </a:r>
          </a:p>
          <a:p>
            <a:pPr lvl="0">
              <a:defRPr/>
            </a:pPr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defRPr/>
            </a:pP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Large additional costs in maintenance and infrastructure adjustments are the costs.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9300D21B-0B32-466B-9899-49C3437F92AB}"/>
              </a:ext>
            </a:extLst>
          </p:cNvPr>
          <p:cNvGrpSpPr/>
          <p:nvPr/>
        </p:nvGrpSpPr>
        <p:grpSpPr>
          <a:xfrm>
            <a:off x="8648541" y="3589091"/>
            <a:ext cx="3254561" cy="1554406"/>
            <a:chOff x="8576980" y="3859431"/>
            <a:chExt cx="3254561" cy="1554406"/>
          </a:xfrm>
        </p:grpSpPr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F83DD132-C281-4533-A84F-4AB0E833E8A1}"/>
                </a:ext>
              </a:extLst>
            </p:cNvPr>
            <p:cNvSpPr txBox="1"/>
            <p:nvPr/>
          </p:nvSpPr>
          <p:spPr>
            <a:xfrm>
              <a:off x="8576980" y="3978677"/>
              <a:ext cx="3254561" cy="143516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180000" tIns="180000" rIns="180000" bIns="144000" rtlCol="0">
              <a:spAutoFit/>
            </a:bodyPr>
            <a:lstStyle/>
            <a:p>
              <a:pPr lvl="0">
                <a:defRPr/>
              </a:pPr>
              <a:r>
                <a:rPr lang="en-US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When integrate with relevant 3rd party data (e.g. demographic change and water consumption) more accurate predictions can be made and provide better view of future infrastructure needs.</a:t>
              </a:r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DA02D0C4-D54F-486C-B5BF-C6420924E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>
              <a:off x="10138907" y="3859431"/>
              <a:ext cx="216673" cy="127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445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7DBE8-79EA-F34B-979F-460CB3112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Sciscry</a:t>
            </a:r>
            <a:r>
              <a:rPr lang="de-DE" dirty="0"/>
              <a:t> </a:t>
            </a:r>
            <a:r>
              <a:rPr lang="de-DE" dirty="0" err="1"/>
              <a:t>core</a:t>
            </a:r>
            <a:r>
              <a:rPr lang="de-DE"/>
              <a:t> team</a:t>
            </a:r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31D71-C5ED-A94D-9E63-08D4EB954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384300"/>
            <a:ext cx="4762500" cy="4762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DCE29F-2B6A-7942-A8F3-9ADD786D92B5}"/>
              </a:ext>
            </a:extLst>
          </p:cNvPr>
          <p:cNvSpPr/>
          <p:nvPr/>
        </p:nvSpPr>
        <p:spPr>
          <a:xfrm>
            <a:off x="605425" y="1822711"/>
            <a:ext cx="297701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  <a:latin typeface="OpenSans" panose="020B0606030504020204" pitchFamily="34" charset="0"/>
              </a:rPr>
              <a:t>Fabian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holds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a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Ph.D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. in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extraterrestrial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physics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with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a strong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data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science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background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. </a:t>
            </a:r>
            <a:endParaRPr lang="de-DE" sz="1400" dirty="0">
              <a:solidFill>
                <a:schemeClr val="bg1"/>
              </a:solidFill>
            </a:endParaRPr>
          </a:p>
          <a:p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At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SciScry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he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focuses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on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the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implementation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of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machine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learning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algorithms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as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well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as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the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system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architecture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. </a:t>
            </a:r>
            <a:endParaRPr lang="de-DE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ECCF66-83B7-C74D-9E0E-523A1DB7DAA7}"/>
              </a:ext>
            </a:extLst>
          </p:cNvPr>
          <p:cNvSpPr/>
          <p:nvPr/>
        </p:nvSpPr>
        <p:spPr>
          <a:xfrm>
            <a:off x="487210" y="4251072"/>
            <a:ext cx="309523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  <a:latin typeface="OpenSans" panose="020B0606030504020204" pitchFamily="34" charset="0"/>
              </a:rPr>
              <a:t>Philipp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is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an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experienced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entrepreneur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and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former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consultant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optimizing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planning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and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forecasting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processes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at large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enterprises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. </a:t>
            </a:r>
            <a:endParaRPr lang="de-DE" sz="1400" dirty="0">
              <a:solidFill>
                <a:schemeClr val="bg1"/>
              </a:solidFill>
            </a:endParaRPr>
          </a:p>
          <a:p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At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SciScry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he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focuses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on all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business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aspects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. </a:t>
            </a:r>
            <a:endParaRPr lang="de-DE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025E55-74DF-9240-AC5F-720D6583D640}"/>
              </a:ext>
            </a:extLst>
          </p:cNvPr>
          <p:cNvSpPr/>
          <p:nvPr/>
        </p:nvSpPr>
        <p:spPr>
          <a:xfrm>
            <a:off x="8734816" y="1822711"/>
            <a:ext cx="32275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  <a:latin typeface="OpenSans" panose="020B0606030504020204" pitchFamily="34" charset="0"/>
              </a:rPr>
              <a:t>Piero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holds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a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Ph.D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. in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theoretical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particle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physics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with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a strong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data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science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background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. </a:t>
            </a:r>
            <a:endParaRPr lang="de-DE" sz="1400" dirty="0">
              <a:solidFill>
                <a:schemeClr val="bg1"/>
              </a:solidFill>
            </a:endParaRPr>
          </a:p>
          <a:p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At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SciScry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he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focuses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on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the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implementation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of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machine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learning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algorithms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and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model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OpenSans" panose="020B0606030504020204" pitchFamily="34" charset="0"/>
              </a:rPr>
              <a:t>validation</a:t>
            </a:r>
            <a:r>
              <a:rPr lang="de-DE" sz="1400" dirty="0">
                <a:solidFill>
                  <a:schemeClr val="bg1"/>
                </a:solidFill>
                <a:latin typeface="OpenSans" panose="020B0606030504020204" pitchFamily="34" charset="0"/>
              </a:rPr>
              <a:t>. </a:t>
            </a:r>
            <a:endParaRPr lang="de-DE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CE424B-9544-DA4C-8953-4417DEAE6EC0}"/>
              </a:ext>
            </a:extLst>
          </p:cNvPr>
          <p:cNvSpPr txBox="1"/>
          <p:nvPr/>
        </p:nvSpPr>
        <p:spPr>
          <a:xfrm>
            <a:off x="8945578" y="4712737"/>
            <a:ext cx="24082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</a:t>
            </a:r>
            <a:r>
              <a:rPr lang="de-DE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de-DE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</a:t>
            </a:r>
            <a:r>
              <a:rPr lang="de-DE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de-DE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</a:t>
            </a:r>
            <a:r>
              <a:rPr lang="de-DE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today</a:t>
            </a:r>
            <a:r>
              <a:rPr lang="de-DE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de-DE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de-DE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going</a:t>
            </a:r>
            <a:r>
              <a:rPr lang="de-DE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de-DE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happen </a:t>
            </a:r>
            <a:r>
              <a:rPr lang="de-DE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tomorrow</a:t>
            </a:r>
            <a:r>
              <a:rPr lang="de-DE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.“</a:t>
            </a:r>
          </a:p>
          <a:p>
            <a:pPr algn="r"/>
            <a:r>
              <a:rPr lang="de-DE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de-DE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SciScry</a:t>
            </a:r>
            <a:r>
              <a:rPr lang="de-DE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Mission </a:t>
            </a:r>
          </a:p>
        </p:txBody>
      </p:sp>
    </p:spTree>
    <p:extLst>
      <p:ext uri="{BB962C8B-B14F-4D97-AF65-F5344CB8AC3E}">
        <p14:creationId xmlns:p14="http://schemas.microsoft.com/office/powerpoint/2010/main" val="359694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2409825" y="4338297"/>
            <a:ext cx="7372350" cy="1655762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de-DE" sz="1400" err="1">
                <a:solidFill>
                  <a:schemeClr val="bg1"/>
                </a:solidFill>
                <a:latin typeface="Open Sans Semibold" pitchFamily="34" charset="0"/>
                <a:cs typeface="Open Sans Semibold" pitchFamily="34" charset="0"/>
              </a:rPr>
              <a:t>SciScry</a:t>
            </a:r>
            <a:r>
              <a:rPr lang="de-DE" sz="1400">
                <a:solidFill>
                  <a:schemeClr val="bg1"/>
                </a:solidFill>
                <a:latin typeface="Open Sans Semibold" pitchFamily="34" charset="0"/>
                <a:cs typeface="Open Sans Semibold" pitchFamily="34" charset="0"/>
              </a:rPr>
              <a:t> GmbH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de-DE" sz="1400">
                <a:solidFill>
                  <a:schemeClr val="accent3">
                    <a:lumMod val="20000"/>
                    <a:lumOff val="80000"/>
                  </a:schemeClr>
                </a:solidFill>
                <a:latin typeface="Open Sans" pitchFamily="34" charset="0"/>
                <a:cs typeface="Open Sans" pitchFamily="34" charset="0"/>
              </a:rPr>
              <a:t>Johanna-Hofer-Weg 20 • 81739 München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de-DE" sz="1400">
                <a:solidFill>
                  <a:schemeClr val="accent3">
                    <a:lumMod val="20000"/>
                    <a:lumOff val="80000"/>
                  </a:schemeClr>
                </a:solidFill>
                <a:latin typeface="Open Sans" pitchFamily="34" charset="0"/>
                <a:cs typeface="Open Sans" pitchFamily="34" charset="0"/>
              </a:rPr>
              <a:t>Tel.: +49 (0) 89 / 998 20 84 81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de-DE" sz="1400" err="1">
                <a:solidFill>
                  <a:schemeClr val="accent3">
                    <a:lumMod val="20000"/>
                    <a:lumOff val="80000"/>
                  </a:schemeClr>
                </a:solidFill>
                <a:latin typeface="Open Sans" pitchFamily="34" charset="0"/>
                <a:cs typeface="Open Sans" pitchFamily="34" charset="0"/>
              </a:rPr>
              <a:t>info@sciscry.ai</a:t>
            </a:r>
            <a:r>
              <a:rPr lang="de-DE" sz="1400">
                <a:solidFill>
                  <a:schemeClr val="accent3">
                    <a:lumMod val="20000"/>
                    <a:lumOff val="80000"/>
                  </a:schemeClr>
                </a:solidFill>
                <a:latin typeface="Open Sans" pitchFamily="34" charset="0"/>
                <a:cs typeface="Open Sans" pitchFamily="34" charset="0"/>
              </a:rPr>
              <a:t> • </a:t>
            </a:r>
            <a:r>
              <a:rPr lang="de-DE" sz="1400" err="1">
                <a:solidFill>
                  <a:schemeClr val="accent3">
                    <a:lumMod val="20000"/>
                    <a:lumOff val="80000"/>
                  </a:schemeClr>
                </a:solidFill>
                <a:latin typeface="Open Sans" pitchFamily="34" charset="0"/>
                <a:cs typeface="Open Sans" pitchFamily="34" charset="0"/>
              </a:rPr>
              <a:t>sciscry.ai</a:t>
            </a:r>
            <a:endParaRPr lang="de-DE" sz="1400">
              <a:solidFill>
                <a:schemeClr val="accent3">
                  <a:lumMod val="20000"/>
                  <a:lumOff val="80000"/>
                </a:schemeClr>
              </a:solidFill>
              <a:latin typeface="Open Sans" pitchFamily="34" charset="0"/>
              <a:cs typeface="Open Sans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4DA2C8-B9D4-3243-A870-D3050ACB8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150" y="2571750"/>
            <a:ext cx="19177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5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570EB0-79DC-D24D-A9E3-B56A626B0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4571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800D0A-181F-C346-B9BE-99E7A356B0F5}"/>
              </a:ext>
            </a:extLst>
          </p:cNvPr>
          <p:cNvSpPr txBox="1"/>
          <p:nvPr/>
        </p:nvSpPr>
        <p:spPr>
          <a:xfrm>
            <a:off x="2908572" y="151117"/>
            <a:ext cx="40272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accent1"/>
                </a:solidFill>
              </a:rPr>
              <a:t>“Prediction is very difficult, especially about the future.”</a:t>
            </a:r>
          </a:p>
          <a:p>
            <a:pPr algn="r"/>
            <a:r>
              <a:rPr lang="en-US">
                <a:solidFill>
                  <a:schemeClr val="accent1"/>
                </a:solidFill>
              </a:rPr>
              <a:t>Nils Bohr, Physicist</a:t>
            </a:r>
          </a:p>
        </p:txBody>
      </p:sp>
    </p:spTree>
    <p:extLst>
      <p:ext uri="{BB962C8B-B14F-4D97-AF65-F5344CB8AC3E}">
        <p14:creationId xmlns:p14="http://schemas.microsoft.com/office/powerpoint/2010/main" val="2767752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31AD8C-1191-407B-9A1F-DA92511F6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Looks familiar?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4F34EA9-AC4A-43AE-9567-14EC780E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FA59-0490-486F-B8C6-599D5FFDD7BE}" type="slidenum">
              <a:rPr lang="en-US" smtClean="0"/>
              <a:t>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134293" y="1582395"/>
            <a:ext cx="7825563" cy="5088840"/>
            <a:chOff x="1684197" y="1359338"/>
            <a:chExt cx="7825563" cy="508884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4DAF1C9-8F46-4FBE-B5D6-015294A15A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0" t="8696" r="15848" b="11708"/>
            <a:stretch/>
          </p:blipFill>
          <p:spPr>
            <a:xfrm>
              <a:off x="2145862" y="1359338"/>
              <a:ext cx="7363898" cy="470722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684197" y="3366742"/>
              <a:ext cx="461665" cy="904030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de-DE">
                  <a:solidFill>
                    <a:schemeClr val="bg1"/>
                  </a:solidFill>
                </a:rPr>
                <a:t>Revenue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03042" y="6078846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>
                  <a:solidFill>
                    <a:schemeClr val="bg1"/>
                  </a:solidFill>
                </a:rPr>
                <a:t>Time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221238" y="1736725"/>
            <a:ext cx="1726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Black Line – </a:t>
            </a:r>
            <a:r>
              <a:rPr lang="de-DE" dirty="0" err="1">
                <a:solidFill>
                  <a:schemeClr val="bg1"/>
                </a:solidFill>
              </a:rPr>
              <a:t>Actuals</a:t>
            </a:r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 err="1">
                <a:solidFill>
                  <a:schemeClr val="bg1"/>
                </a:solidFill>
              </a:rPr>
              <a:t>Colored</a:t>
            </a:r>
            <a:r>
              <a:rPr lang="de-DE" dirty="0">
                <a:solidFill>
                  <a:schemeClr val="bg1"/>
                </a:solidFill>
              </a:rPr>
              <a:t> Lines – Manual Forecast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6A5A80-29A5-CA45-B5A7-09542ABF3E68}"/>
              </a:ext>
            </a:extLst>
          </p:cNvPr>
          <p:cNvSpPr txBox="1"/>
          <p:nvPr/>
        </p:nvSpPr>
        <p:spPr>
          <a:xfrm>
            <a:off x="3706223" y="936064"/>
            <a:ext cx="4681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err="1">
                <a:solidFill>
                  <a:schemeClr val="bg1"/>
                </a:solidFill>
              </a:rPr>
              <a:t>Forecasting</a:t>
            </a:r>
            <a:r>
              <a:rPr lang="de-DE" sz="3600" b="1" dirty="0">
                <a:solidFill>
                  <a:schemeClr val="bg1"/>
                </a:solidFill>
              </a:rPr>
              <a:t> </a:t>
            </a:r>
            <a:r>
              <a:rPr lang="de-DE" sz="3600" b="1" dirty="0" err="1">
                <a:solidFill>
                  <a:schemeClr val="bg1"/>
                </a:solidFill>
              </a:rPr>
              <a:t>Accuracy</a:t>
            </a:r>
            <a:endParaRPr lang="de-D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95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E013-55C4-B547-BC8F-5C3A6AD6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forecasts loose money and waste Resources</a:t>
            </a: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CB801F26-17A5-EF47-9480-C62669AA0A93}"/>
              </a:ext>
            </a:extLst>
          </p:cNvPr>
          <p:cNvSpPr>
            <a:spLocks noEditPoints="1"/>
          </p:cNvSpPr>
          <p:nvPr/>
        </p:nvSpPr>
        <p:spPr bwMode="auto">
          <a:xfrm>
            <a:off x="2774368" y="2091448"/>
            <a:ext cx="6643263" cy="4258728"/>
          </a:xfrm>
          <a:custGeom>
            <a:avLst/>
            <a:gdLst>
              <a:gd name="T0" fmla="*/ 2037 w 3233"/>
              <a:gd name="T1" fmla="*/ 1398 h 2083"/>
              <a:gd name="T2" fmla="*/ 2369 w 3233"/>
              <a:gd name="T3" fmla="*/ 1344 h 2083"/>
              <a:gd name="T4" fmla="*/ 1116 w 3233"/>
              <a:gd name="T5" fmla="*/ 1467 h 2083"/>
              <a:gd name="T6" fmla="*/ 2323 w 3233"/>
              <a:gd name="T7" fmla="*/ 1273 h 2083"/>
              <a:gd name="T8" fmla="*/ 2344 w 3233"/>
              <a:gd name="T9" fmla="*/ 1317 h 2083"/>
              <a:gd name="T10" fmla="*/ 1083 w 3233"/>
              <a:gd name="T11" fmla="*/ 1497 h 2083"/>
              <a:gd name="T12" fmla="*/ 2490 w 3233"/>
              <a:gd name="T13" fmla="*/ 1181 h 2083"/>
              <a:gd name="T14" fmla="*/ 1210 w 3233"/>
              <a:gd name="T15" fmla="*/ 1544 h 2083"/>
              <a:gd name="T16" fmla="*/ 2004 w 3233"/>
              <a:gd name="T17" fmla="*/ 1323 h 2083"/>
              <a:gd name="T18" fmla="*/ 1726 w 3233"/>
              <a:gd name="T19" fmla="*/ 1344 h 2083"/>
              <a:gd name="T20" fmla="*/ 1764 w 3233"/>
              <a:gd name="T21" fmla="*/ 989 h 2083"/>
              <a:gd name="T22" fmla="*/ 2321 w 3233"/>
              <a:gd name="T23" fmla="*/ 1177 h 2083"/>
              <a:gd name="T24" fmla="*/ 1221 w 3233"/>
              <a:gd name="T25" fmla="*/ 1100 h 2083"/>
              <a:gd name="T26" fmla="*/ 1340 w 3233"/>
              <a:gd name="T27" fmla="*/ 996 h 2083"/>
              <a:gd name="T28" fmla="*/ 2721 w 3233"/>
              <a:gd name="T29" fmla="*/ 1037 h 2083"/>
              <a:gd name="T30" fmla="*/ 1194 w 3233"/>
              <a:gd name="T31" fmla="*/ 923 h 2083"/>
              <a:gd name="T32" fmla="*/ 912 w 3233"/>
              <a:gd name="T33" fmla="*/ 1453 h 2083"/>
              <a:gd name="T34" fmla="*/ 1221 w 3233"/>
              <a:gd name="T35" fmla="*/ 971 h 2083"/>
              <a:gd name="T36" fmla="*/ 1805 w 3233"/>
              <a:gd name="T37" fmla="*/ 601 h 2083"/>
              <a:gd name="T38" fmla="*/ 3037 w 3233"/>
              <a:gd name="T39" fmla="*/ 1039 h 2083"/>
              <a:gd name="T40" fmla="*/ 2976 w 3233"/>
              <a:gd name="T41" fmla="*/ 1090 h 2083"/>
              <a:gd name="T42" fmla="*/ 2984 w 3233"/>
              <a:gd name="T43" fmla="*/ 1225 h 2083"/>
              <a:gd name="T44" fmla="*/ 2780 w 3233"/>
              <a:gd name="T45" fmla="*/ 1142 h 2083"/>
              <a:gd name="T46" fmla="*/ 2659 w 3233"/>
              <a:gd name="T47" fmla="*/ 1165 h 2083"/>
              <a:gd name="T48" fmla="*/ 2874 w 3233"/>
              <a:gd name="T49" fmla="*/ 1336 h 2083"/>
              <a:gd name="T50" fmla="*/ 2719 w 3233"/>
              <a:gd name="T51" fmla="*/ 1357 h 2083"/>
              <a:gd name="T52" fmla="*/ 2486 w 3233"/>
              <a:gd name="T53" fmla="*/ 1300 h 2083"/>
              <a:gd name="T54" fmla="*/ 2517 w 3233"/>
              <a:gd name="T55" fmla="*/ 1528 h 2083"/>
              <a:gd name="T56" fmla="*/ 2473 w 3233"/>
              <a:gd name="T57" fmla="*/ 1645 h 2083"/>
              <a:gd name="T58" fmla="*/ 2438 w 3233"/>
              <a:gd name="T59" fmla="*/ 1816 h 2083"/>
              <a:gd name="T60" fmla="*/ 2348 w 3233"/>
              <a:gd name="T61" fmla="*/ 1609 h 2083"/>
              <a:gd name="T62" fmla="*/ 2187 w 3233"/>
              <a:gd name="T63" fmla="*/ 1557 h 2083"/>
              <a:gd name="T64" fmla="*/ 2102 w 3233"/>
              <a:gd name="T65" fmla="*/ 1830 h 2083"/>
              <a:gd name="T66" fmla="*/ 2004 w 3233"/>
              <a:gd name="T67" fmla="*/ 1440 h 2083"/>
              <a:gd name="T68" fmla="*/ 1895 w 3233"/>
              <a:gd name="T69" fmla="*/ 1405 h 2083"/>
              <a:gd name="T70" fmla="*/ 1928 w 3233"/>
              <a:gd name="T71" fmla="*/ 1682 h 2083"/>
              <a:gd name="T72" fmla="*/ 1776 w 3233"/>
              <a:gd name="T73" fmla="*/ 1664 h 2083"/>
              <a:gd name="T74" fmla="*/ 1703 w 3233"/>
              <a:gd name="T75" fmla="*/ 1505 h 2083"/>
              <a:gd name="T76" fmla="*/ 1661 w 3233"/>
              <a:gd name="T77" fmla="*/ 1442 h 2083"/>
              <a:gd name="T78" fmla="*/ 1563 w 3233"/>
              <a:gd name="T79" fmla="*/ 1557 h 2083"/>
              <a:gd name="T80" fmla="*/ 1561 w 3233"/>
              <a:gd name="T81" fmla="*/ 1670 h 2083"/>
              <a:gd name="T82" fmla="*/ 1490 w 3233"/>
              <a:gd name="T83" fmla="*/ 1741 h 2083"/>
              <a:gd name="T84" fmla="*/ 1461 w 3233"/>
              <a:gd name="T85" fmla="*/ 1856 h 2083"/>
              <a:gd name="T86" fmla="*/ 1357 w 3233"/>
              <a:gd name="T87" fmla="*/ 1843 h 2083"/>
              <a:gd name="T88" fmla="*/ 1484 w 3233"/>
              <a:gd name="T89" fmla="*/ 1532 h 2083"/>
              <a:gd name="T90" fmla="*/ 1275 w 3233"/>
              <a:gd name="T91" fmla="*/ 1632 h 2083"/>
              <a:gd name="T92" fmla="*/ 1369 w 3233"/>
              <a:gd name="T93" fmla="*/ 1229 h 2083"/>
              <a:gd name="T94" fmla="*/ 1325 w 3233"/>
              <a:gd name="T95" fmla="*/ 1313 h 2083"/>
              <a:gd name="T96" fmla="*/ 1137 w 3233"/>
              <a:gd name="T97" fmla="*/ 1590 h 2083"/>
              <a:gd name="T98" fmla="*/ 922 w 3233"/>
              <a:gd name="T99" fmla="*/ 1471 h 2083"/>
              <a:gd name="T100" fmla="*/ 902 w 3233"/>
              <a:gd name="T101" fmla="*/ 1615 h 2083"/>
              <a:gd name="T102" fmla="*/ 820 w 3233"/>
              <a:gd name="T103" fmla="*/ 1747 h 2083"/>
              <a:gd name="T104" fmla="*/ 772 w 3233"/>
              <a:gd name="T105" fmla="*/ 1275 h 2083"/>
              <a:gd name="T106" fmla="*/ 618 w 3233"/>
              <a:gd name="T107" fmla="*/ 1432 h 2083"/>
              <a:gd name="T108" fmla="*/ 870 w 3233"/>
              <a:gd name="T109" fmla="*/ 1217 h 2083"/>
              <a:gd name="T110" fmla="*/ 495 w 3233"/>
              <a:gd name="T111" fmla="*/ 1463 h 2083"/>
              <a:gd name="T112" fmla="*/ 390 w 3233"/>
              <a:gd name="T113" fmla="*/ 1480 h 2083"/>
              <a:gd name="T114" fmla="*/ 582 w 3233"/>
              <a:gd name="T115" fmla="*/ 1173 h 2083"/>
              <a:gd name="T116" fmla="*/ 465 w 3233"/>
              <a:gd name="T117" fmla="*/ 1242 h 2083"/>
              <a:gd name="T118" fmla="*/ 196 w 3233"/>
              <a:gd name="T119" fmla="*/ 1369 h 2083"/>
              <a:gd name="T120" fmla="*/ 449 w 3233"/>
              <a:gd name="T121" fmla="*/ 1173 h 2083"/>
              <a:gd name="T122" fmla="*/ 113 w 3233"/>
              <a:gd name="T123" fmla="*/ 1150 h 2083"/>
              <a:gd name="T124" fmla="*/ 1404 w 3233"/>
              <a:gd name="T125" fmla="*/ 643 h 2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33" h="2083">
                <a:moveTo>
                  <a:pt x="2233" y="1369"/>
                </a:moveTo>
                <a:lnTo>
                  <a:pt x="2183" y="1375"/>
                </a:lnTo>
                <a:lnTo>
                  <a:pt x="2212" y="1386"/>
                </a:lnTo>
                <a:lnTo>
                  <a:pt x="2243" y="1396"/>
                </a:lnTo>
                <a:lnTo>
                  <a:pt x="2237" y="1382"/>
                </a:lnTo>
                <a:lnTo>
                  <a:pt x="2233" y="1369"/>
                </a:lnTo>
                <a:close/>
                <a:moveTo>
                  <a:pt x="2342" y="1348"/>
                </a:moveTo>
                <a:lnTo>
                  <a:pt x="2312" y="1353"/>
                </a:lnTo>
                <a:lnTo>
                  <a:pt x="2237" y="1367"/>
                </a:lnTo>
                <a:lnTo>
                  <a:pt x="2243" y="1382"/>
                </a:lnTo>
                <a:lnTo>
                  <a:pt x="2246" y="1396"/>
                </a:lnTo>
                <a:lnTo>
                  <a:pt x="2260" y="1401"/>
                </a:lnTo>
                <a:lnTo>
                  <a:pt x="2246" y="1398"/>
                </a:lnTo>
                <a:lnTo>
                  <a:pt x="2250" y="1421"/>
                </a:lnTo>
                <a:lnTo>
                  <a:pt x="2250" y="1444"/>
                </a:lnTo>
                <a:lnTo>
                  <a:pt x="2248" y="1428"/>
                </a:lnTo>
                <a:lnTo>
                  <a:pt x="2246" y="1413"/>
                </a:lnTo>
                <a:lnTo>
                  <a:pt x="2246" y="1407"/>
                </a:lnTo>
                <a:lnTo>
                  <a:pt x="2244" y="1401"/>
                </a:lnTo>
                <a:lnTo>
                  <a:pt x="2243" y="1400"/>
                </a:lnTo>
                <a:lnTo>
                  <a:pt x="2239" y="1396"/>
                </a:lnTo>
                <a:lnTo>
                  <a:pt x="2233" y="1394"/>
                </a:lnTo>
                <a:lnTo>
                  <a:pt x="2200" y="1386"/>
                </a:lnTo>
                <a:lnTo>
                  <a:pt x="2170" y="1375"/>
                </a:lnTo>
                <a:lnTo>
                  <a:pt x="2095" y="1380"/>
                </a:lnTo>
                <a:lnTo>
                  <a:pt x="2022" y="1382"/>
                </a:lnTo>
                <a:lnTo>
                  <a:pt x="2028" y="1392"/>
                </a:lnTo>
                <a:lnTo>
                  <a:pt x="2037" y="1398"/>
                </a:lnTo>
                <a:lnTo>
                  <a:pt x="2049" y="1403"/>
                </a:lnTo>
                <a:lnTo>
                  <a:pt x="2060" y="1407"/>
                </a:lnTo>
                <a:lnTo>
                  <a:pt x="2100" y="1423"/>
                </a:lnTo>
                <a:lnTo>
                  <a:pt x="2150" y="1434"/>
                </a:lnTo>
                <a:lnTo>
                  <a:pt x="2198" y="1446"/>
                </a:lnTo>
                <a:lnTo>
                  <a:pt x="2250" y="1455"/>
                </a:lnTo>
                <a:lnTo>
                  <a:pt x="2302" y="1467"/>
                </a:lnTo>
                <a:lnTo>
                  <a:pt x="2352" y="1482"/>
                </a:lnTo>
                <a:lnTo>
                  <a:pt x="2400" y="1503"/>
                </a:lnTo>
                <a:lnTo>
                  <a:pt x="2402" y="1480"/>
                </a:lnTo>
                <a:lnTo>
                  <a:pt x="2402" y="1478"/>
                </a:lnTo>
                <a:lnTo>
                  <a:pt x="2402" y="1476"/>
                </a:lnTo>
                <a:lnTo>
                  <a:pt x="2402" y="1476"/>
                </a:lnTo>
                <a:lnTo>
                  <a:pt x="2402" y="1478"/>
                </a:lnTo>
                <a:lnTo>
                  <a:pt x="2402" y="1480"/>
                </a:lnTo>
                <a:lnTo>
                  <a:pt x="2402" y="1444"/>
                </a:lnTo>
                <a:lnTo>
                  <a:pt x="2396" y="1409"/>
                </a:lnTo>
                <a:lnTo>
                  <a:pt x="2394" y="1401"/>
                </a:lnTo>
                <a:lnTo>
                  <a:pt x="2394" y="1392"/>
                </a:lnTo>
                <a:lnTo>
                  <a:pt x="2394" y="1388"/>
                </a:lnTo>
                <a:lnTo>
                  <a:pt x="2392" y="1384"/>
                </a:lnTo>
                <a:lnTo>
                  <a:pt x="2390" y="1382"/>
                </a:lnTo>
                <a:lnTo>
                  <a:pt x="2387" y="1378"/>
                </a:lnTo>
                <a:lnTo>
                  <a:pt x="2377" y="1369"/>
                </a:lnTo>
                <a:lnTo>
                  <a:pt x="2365" y="1361"/>
                </a:lnTo>
                <a:lnTo>
                  <a:pt x="2354" y="1353"/>
                </a:lnTo>
                <a:lnTo>
                  <a:pt x="2342" y="1348"/>
                </a:lnTo>
                <a:close/>
                <a:moveTo>
                  <a:pt x="2369" y="1344"/>
                </a:moveTo>
                <a:lnTo>
                  <a:pt x="2402" y="1373"/>
                </a:lnTo>
                <a:lnTo>
                  <a:pt x="2427" y="1405"/>
                </a:lnTo>
                <a:lnTo>
                  <a:pt x="2448" y="1442"/>
                </a:lnTo>
                <a:lnTo>
                  <a:pt x="2446" y="1436"/>
                </a:lnTo>
                <a:lnTo>
                  <a:pt x="2444" y="1432"/>
                </a:lnTo>
                <a:lnTo>
                  <a:pt x="2444" y="1430"/>
                </a:lnTo>
                <a:lnTo>
                  <a:pt x="2444" y="1430"/>
                </a:lnTo>
                <a:lnTo>
                  <a:pt x="2444" y="1432"/>
                </a:lnTo>
                <a:lnTo>
                  <a:pt x="2444" y="1432"/>
                </a:lnTo>
                <a:lnTo>
                  <a:pt x="2446" y="1436"/>
                </a:lnTo>
                <a:lnTo>
                  <a:pt x="2446" y="1438"/>
                </a:lnTo>
                <a:lnTo>
                  <a:pt x="2448" y="1440"/>
                </a:lnTo>
                <a:lnTo>
                  <a:pt x="2433" y="1409"/>
                </a:lnTo>
                <a:lnTo>
                  <a:pt x="2415" y="1380"/>
                </a:lnTo>
                <a:lnTo>
                  <a:pt x="2408" y="1369"/>
                </a:lnTo>
                <a:lnTo>
                  <a:pt x="2396" y="1355"/>
                </a:lnTo>
                <a:lnTo>
                  <a:pt x="2385" y="1346"/>
                </a:lnTo>
                <a:lnTo>
                  <a:pt x="2369" y="1344"/>
                </a:lnTo>
                <a:close/>
                <a:moveTo>
                  <a:pt x="1188" y="1304"/>
                </a:moveTo>
                <a:lnTo>
                  <a:pt x="1165" y="1323"/>
                </a:lnTo>
                <a:lnTo>
                  <a:pt x="1144" y="1344"/>
                </a:lnTo>
                <a:lnTo>
                  <a:pt x="1125" y="1367"/>
                </a:lnTo>
                <a:lnTo>
                  <a:pt x="1110" y="1394"/>
                </a:lnTo>
                <a:lnTo>
                  <a:pt x="1104" y="1409"/>
                </a:lnTo>
                <a:lnTo>
                  <a:pt x="1098" y="1424"/>
                </a:lnTo>
                <a:lnTo>
                  <a:pt x="1102" y="1436"/>
                </a:lnTo>
                <a:lnTo>
                  <a:pt x="1108" y="1449"/>
                </a:lnTo>
                <a:lnTo>
                  <a:pt x="1116" y="1467"/>
                </a:lnTo>
                <a:lnTo>
                  <a:pt x="1127" y="1482"/>
                </a:lnTo>
                <a:lnTo>
                  <a:pt x="1110" y="1459"/>
                </a:lnTo>
                <a:lnTo>
                  <a:pt x="1096" y="1430"/>
                </a:lnTo>
                <a:lnTo>
                  <a:pt x="1089" y="1463"/>
                </a:lnTo>
                <a:lnTo>
                  <a:pt x="1087" y="1494"/>
                </a:lnTo>
                <a:lnTo>
                  <a:pt x="1089" y="1524"/>
                </a:lnTo>
                <a:lnTo>
                  <a:pt x="1092" y="1576"/>
                </a:lnTo>
                <a:lnTo>
                  <a:pt x="1089" y="1626"/>
                </a:lnTo>
                <a:lnTo>
                  <a:pt x="1108" y="1578"/>
                </a:lnTo>
                <a:lnTo>
                  <a:pt x="1129" y="1530"/>
                </a:lnTo>
                <a:lnTo>
                  <a:pt x="1152" y="1480"/>
                </a:lnTo>
                <a:lnTo>
                  <a:pt x="1169" y="1432"/>
                </a:lnTo>
                <a:lnTo>
                  <a:pt x="1181" y="1380"/>
                </a:lnTo>
                <a:lnTo>
                  <a:pt x="1188" y="1304"/>
                </a:lnTo>
                <a:close/>
                <a:moveTo>
                  <a:pt x="2091" y="1271"/>
                </a:moveTo>
                <a:lnTo>
                  <a:pt x="2102" y="1302"/>
                </a:lnTo>
                <a:lnTo>
                  <a:pt x="2120" y="1328"/>
                </a:lnTo>
                <a:lnTo>
                  <a:pt x="2200" y="1327"/>
                </a:lnTo>
                <a:lnTo>
                  <a:pt x="2173" y="1311"/>
                </a:lnTo>
                <a:lnTo>
                  <a:pt x="2145" y="1302"/>
                </a:lnTo>
                <a:lnTo>
                  <a:pt x="2116" y="1288"/>
                </a:lnTo>
                <a:lnTo>
                  <a:pt x="2091" y="1271"/>
                </a:lnTo>
                <a:close/>
                <a:moveTo>
                  <a:pt x="2463" y="1246"/>
                </a:moveTo>
                <a:lnTo>
                  <a:pt x="2450" y="1248"/>
                </a:lnTo>
                <a:lnTo>
                  <a:pt x="2421" y="1250"/>
                </a:lnTo>
                <a:lnTo>
                  <a:pt x="2356" y="1256"/>
                </a:lnTo>
                <a:lnTo>
                  <a:pt x="2291" y="1256"/>
                </a:lnTo>
                <a:lnTo>
                  <a:pt x="2323" y="1273"/>
                </a:lnTo>
                <a:lnTo>
                  <a:pt x="2354" y="1292"/>
                </a:lnTo>
                <a:lnTo>
                  <a:pt x="2383" y="1315"/>
                </a:lnTo>
                <a:lnTo>
                  <a:pt x="2417" y="1315"/>
                </a:lnTo>
                <a:lnTo>
                  <a:pt x="2452" y="1321"/>
                </a:lnTo>
                <a:lnTo>
                  <a:pt x="2484" y="1332"/>
                </a:lnTo>
                <a:lnTo>
                  <a:pt x="2469" y="1267"/>
                </a:lnTo>
                <a:lnTo>
                  <a:pt x="2463" y="1246"/>
                </a:lnTo>
                <a:close/>
                <a:moveTo>
                  <a:pt x="1780" y="1242"/>
                </a:moveTo>
                <a:lnTo>
                  <a:pt x="1812" y="1300"/>
                </a:lnTo>
                <a:lnTo>
                  <a:pt x="1841" y="1359"/>
                </a:lnTo>
                <a:lnTo>
                  <a:pt x="1841" y="1352"/>
                </a:lnTo>
                <a:lnTo>
                  <a:pt x="1839" y="1344"/>
                </a:lnTo>
                <a:lnTo>
                  <a:pt x="1839" y="1336"/>
                </a:lnTo>
                <a:lnTo>
                  <a:pt x="1837" y="1330"/>
                </a:lnTo>
                <a:lnTo>
                  <a:pt x="1837" y="1317"/>
                </a:lnTo>
                <a:lnTo>
                  <a:pt x="1837" y="1305"/>
                </a:lnTo>
                <a:lnTo>
                  <a:pt x="1832" y="1294"/>
                </a:lnTo>
                <a:lnTo>
                  <a:pt x="1780" y="1242"/>
                </a:lnTo>
                <a:close/>
                <a:moveTo>
                  <a:pt x="2074" y="1188"/>
                </a:moveTo>
                <a:lnTo>
                  <a:pt x="2079" y="1208"/>
                </a:lnTo>
                <a:lnTo>
                  <a:pt x="2085" y="1229"/>
                </a:lnTo>
                <a:lnTo>
                  <a:pt x="2095" y="1246"/>
                </a:lnTo>
                <a:lnTo>
                  <a:pt x="2106" y="1263"/>
                </a:lnTo>
                <a:lnTo>
                  <a:pt x="2131" y="1280"/>
                </a:lnTo>
                <a:lnTo>
                  <a:pt x="2160" y="1294"/>
                </a:lnTo>
                <a:lnTo>
                  <a:pt x="2187" y="1307"/>
                </a:lnTo>
                <a:lnTo>
                  <a:pt x="2214" y="1325"/>
                </a:lnTo>
                <a:lnTo>
                  <a:pt x="2344" y="1317"/>
                </a:lnTo>
                <a:lnTo>
                  <a:pt x="2298" y="1292"/>
                </a:lnTo>
                <a:lnTo>
                  <a:pt x="2250" y="1271"/>
                </a:lnTo>
                <a:lnTo>
                  <a:pt x="2204" y="1248"/>
                </a:lnTo>
                <a:lnTo>
                  <a:pt x="2189" y="1238"/>
                </a:lnTo>
                <a:lnTo>
                  <a:pt x="2175" y="1229"/>
                </a:lnTo>
                <a:lnTo>
                  <a:pt x="2141" y="1217"/>
                </a:lnTo>
                <a:lnTo>
                  <a:pt x="2074" y="1188"/>
                </a:lnTo>
                <a:close/>
                <a:moveTo>
                  <a:pt x="1154" y="1173"/>
                </a:moveTo>
                <a:lnTo>
                  <a:pt x="1129" y="1192"/>
                </a:lnTo>
                <a:lnTo>
                  <a:pt x="1102" y="1209"/>
                </a:lnTo>
                <a:lnTo>
                  <a:pt x="1073" y="1223"/>
                </a:lnTo>
                <a:lnTo>
                  <a:pt x="1046" y="1238"/>
                </a:lnTo>
                <a:lnTo>
                  <a:pt x="1029" y="1250"/>
                </a:lnTo>
                <a:lnTo>
                  <a:pt x="1016" y="1263"/>
                </a:lnTo>
                <a:lnTo>
                  <a:pt x="1006" y="1280"/>
                </a:lnTo>
                <a:lnTo>
                  <a:pt x="1002" y="1300"/>
                </a:lnTo>
                <a:lnTo>
                  <a:pt x="1006" y="1319"/>
                </a:lnTo>
                <a:lnTo>
                  <a:pt x="1016" y="1338"/>
                </a:lnTo>
                <a:lnTo>
                  <a:pt x="1027" y="1355"/>
                </a:lnTo>
                <a:lnTo>
                  <a:pt x="1037" y="1373"/>
                </a:lnTo>
                <a:lnTo>
                  <a:pt x="1064" y="1430"/>
                </a:lnTo>
                <a:lnTo>
                  <a:pt x="1081" y="1492"/>
                </a:lnTo>
                <a:lnTo>
                  <a:pt x="1081" y="1490"/>
                </a:lnTo>
                <a:lnTo>
                  <a:pt x="1081" y="1490"/>
                </a:lnTo>
                <a:lnTo>
                  <a:pt x="1081" y="1490"/>
                </a:lnTo>
                <a:lnTo>
                  <a:pt x="1081" y="1490"/>
                </a:lnTo>
                <a:lnTo>
                  <a:pt x="1083" y="1492"/>
                </a:lnTo>
                <a:lnTo>
                  <a:pt x="1083" y="1497"/>
                </a:lnTo>
                <a:lnTo>
                  <a:pt x="1087" y="1457"/>
                </a:lnTo>
                <a:lnTo>
                  <a:pt x="1089" y="1442"/>
                </a:lnTo>
                <a:lnTo>
                  <a:pt x="1092" y="1426"/>
                </a:lnTo>
                <a:lnTo>
                  <a:pt x="1091" y="1411"/>
                </a:lnTo>
                <a:lnTo>
                  <a:pt x="1083" y="1363"/>
                </a:lnTo>
                <a:lnTo>
                  <a:pt x="1085" y="1315"/>
                </a:lnTo>
                <a:lnTo>
                  <a:pt x="1092" y="1284"/>
                </a:lnTo>
                <a:lnTo>
                  <a:pt x="1106" y="1256"/>
                </a:lnTo>
                <a:lnTo>
                  <a:pt x="1121" y="1229"/>
                </a:lnTo>
                <a:lnTo>
                  <a:pt x="1139" y="1202"/>
                </a:lnTo>
                <a:lnTo>
                  <a:pt x="1154" y="1173"/>
                </a:lnTo>
                <a:close/>
                <a:moveTo>
                  <a:pt x="2460" y="1169"/>
                </a:moveTo>
                <a:lnTo>
                  <a:pt x="2471" y="1215"/>
                </a:lnTo>
                <a:lnTo>
                  <a:pt x="2509" y="1217"/>
                </a:lnTo>
                <a:lnTo>
                  <a:pt x="2546" y="1221"/>
                </a:lnTo>
                <a:lnTo>
                  <a:pt x="2579" y="1232"/>
                </a:lnTo>
                <a:lnTo>
                  <a:pt x="2554" y="1209"/>
                </a:lnTo>
                <a:lnTo>
                  <a:pt x="2527" y="1194"/>
                </a:lnTo>
                <a:lnTo>
                  <a:pt x="2496" y="1181"/>
                </a:lnTo>
                <a:lnTo>
                  <a:pt x="2498" y="1183"/>
                </a:lnTo>
                <a:lnTo>
                  <a:pt x="2500" y="1183"/>
                </a:lnTo>
                <a:lnTo>
                  <a:pt x="2500" y="1183"/>
                </a:lnTo>
                <a:lnTo>
                  <a:pt x="2498" y="1183"/>
                </a:lnTo>
                <a:lnTo>
                  <a:pt x="2494" y="1181"/>
                </a:lnTo>
                <a:lnTo>
                  <a:pt x="2496" y="1181"/>
                </a:lnTo>
                <a:lnTo>
                  <a:pt x="2494" y="1181"/>
                </a:lnTo>
                <a:lnTo>
                  <a:pt x="2492" y="1181"/>
                </a:lnTo>
                <a:lnTo>
                  <a:pt x="2490" y="1181"/>
                </a:lnTo>
                <a:lnTo>
                  <a:pt x="2490" y="1181"/>
                </a:lnTo>
                <a:lnTo>
                  <a:pt x="2492" y="1181"/>
                </a:lnTo>
                <a:lnTo>
                  <a:pt x="2460" y="1169"/>
                </a:lnTo>
                <a:close/>
                <a:moveTo>
                  <a:pt x="1500" y="1160"/>
                </a:moveTo>
                <a:lnTo>
                  <a:pt x="1507" y="1232"/>
                </a:lnTo>
                <a:lnTo>
                  <a:pt x="1517" y="1307"/>
                </a:lnTo>
                <a:lnTo>
                  <a:pt x="1519" y="1317"/>
                </a:lnTo>
                <a:lnTo>
                  <a:pt x="1521" y="1330"/>
                </a:lnTo>
                <a:lnTo>
                  <a:pt x="1524" y="1340"/>
                </a:lnTo>
                <a:lnTo>
                  <a:pt x="1548" y="1367"/>
                </a:lnTo>
                <a:lnTo>
                  <a:pt x="1571" y="1394"/>
                </a:lnTo>
                <a:lnTo>
                  <a:pt x="1582" y="1346"/>
                </a:lnTo>
                <a:lnTo>
                  <a:pt x="1592" y="1300"/>
                </a:lnTo>
                <a:lnTo>
                  <a:pt x="1592" y="1298"/>
                </a:lnTo>
                <a:lnTo>
                  <a:pt x="1594" y="1282"/>
                </a:lnTo>
                <a:lnTo>
                  <a:pt x="1594" y="1267"/>
                </a:lnTo>
                <a:lnTo>
                  <a:pt x="1588" y="1254"/>
                </a:lnTo>
                <a:lnTo>
                  <a:pt x="1563" y="1219"/>
                </a:lnTo>
                <a:lnTo>
                  <a:pt x="1532" y="1188"/>
                </a:lnTo>
                <a:lnTo>
                  <a:pt x="1500" y="1160"/>
                </a:lnTo>
                <a:close/>
                <a:moveTo>
                  <a:pt x="1296" y="1140"/>
                </a:moveTo>
                <a:lnTo>
                  <a:pt x="1263" y="1192"/>
                </a:lnTo>
                <a:lnTo>
                  <a:pt x="1240" y="1248"/>
                </a:lnTo>
                <a:lnTo>
                  <a:pt x="1223" y="1305"/>
                </a:lnTo>
                <a:lnTo>
                  <a:pt x="1213" y="1363"/>
                </a:lnTo>
                <a:lnTo>
                  <a:pt x="1208" y="1423"/>
                </a:lnTo>
                <a:lnTo>
                  <a:pt x="1208" y="1484"/>
                </a:lnTo>
                <a:lnTo>
                  <a:pt x="1210" y="1544"/>
                </a:lnTo>
                <a:lnTo>
                  <a:pt x="1233" y="1478"/>
                </a:lnTo>
                <a:lnTo>
                  <a:pt x="1248" y="1409"/>
                </a:lnTo>
                <a:lnTo>
                  <a:pt x="1261" y="1340"/>
                </a:lnTo>
                <a:lnTo>
                  <a:pt x="1271" y="1271"/>
                </a:lnTo>
                <a:lnTo>
                  <a:pt x="1283" y="1202"/>
                </a:lnTo>
                <a:lnTo>
                  <a:pt x="1283" y="1202"/>
                </a:lnTo>
                <a:lnTo>
                  <a:pt x="1283" y="1200"/>
                </a:lnTo>
                <a:lnTo>
                  <a:pt x="1283" y="1196"/>
                </a:lnTo>
                <a:lnTo>
                  <a:pt x="1283" y="1194"/>
                </a:lnTo>
                <a:lnTo>
                  <a:pt x="1284" y="1192"/>
                </a:lnTo>
                <a:lnTo>
                  <a:pt x="1296" y="1140"/>
                </a:lnTo>
                <a:close/>
                <a:moveTo>
                  <a:pt x="1851" y="1106"/>
                </a:moveTo>
                <a:lnTo>
                  <a:pt x="1859" y="1169"/>
                </a:lnTo>
                <a:lnTo>
                  <a:pt x="1859" y="1234"/>
                </a:lnTo>
                <a:lnTo>
                  <a:pt x="1862" y="1238"/>
                </a:lnTo>
                <a:lnTo>
                  <a:pt x="1907" y="1269"/>
                </a:lnTo>
                <a:lnTo>
                  <a:pt x="1951" y="1302"/>
                </a:lnTo>
                <a:lnTo>
                  <a:pt x="1933" y="1250"/>
                </a:lnTo>
                <a:lnTo>
                  <a:pt x="1908" y="1202"/>
                </a:lnTo>
                <a:lnTo>
                  <a:pt x="1880" y="1154"/>
                </a:lnTo>
                <a:lnTo>
                  <a:pt x="1851" y="1106"/>
                </a:lnTo>
                <a:close/>
                <a:moveTo>
                  <a:pt x="1910" y="1094"/>
                </a:moveTo>
                <a:lnTo>
                  <a:pt x="1939" y="1148"/>
                </a:lnTo>
                <a:lnTo>
                  <a:pt x="1964" y="1202"/>
                </a:lnTo>
                <a:lnTo>
                  <a:pt x="1983" y="1257"/>
                </a:lnTo>
                <a:lnTo>
                  <a:pt x="2001" y="1313"/>
                </a:lnTo>
                <a:lnTo>
                  <a:pt x="2003" y="1319"/>
                </a:lnTo>
                <a:lnTo>
                  <a:pt x="2004" y="1323"/>
                </a:lnTo>
                <a:lnTo>
                  <a:pt x="2008" y="1325"/>
                </a:lnTo>
                <a:lnTo>
                  <a:pt x="2014" y="1325"/>
                </a:lnTo>
                <a:lnTo>
                  <a:pt x="2020" y="1327"/>
                </a:lnTo>
                <a:lnTo>
                  <a:pt x="2047" y="1328"/>
                </a:lnTo>
                <a:lnTo>
                  <a:pt x="2104" y="1330"/>
                </a:lnTo>
                <a:lnTo>
                  <a:pt x="2089" y="1304"/>
                </a:lnTo>
                <a:lnTo>
                  <a:pt x="2076" y="1275"/>
                </a:lnTo>
                <a:lnTo>
                  <a:pt x="2068" y="1246"/>
                </a:lnTo>
                <a:lnTo>
                  <a:pt x="2060" y="1215"/>
                </a:lnTo>
                <a:lnTo>
                  <a:pt x="2051" y="1186"/>
                </a:lnTo>
                <a:lnTo>
                  <a:pt x="2043" y="1175"/>
                </a:lnTo>
                <a:lnTo>
                  <a:pt x="2033" y="1167"/>
                </a:lnTo>
                <a:lnTo>
                  <a:pt x="2020" y="1160"/>
                </a:lnTo>
                <a:lnTo>
                  <a:pt x="1981" y="1138"/>
                </a:lnTo>
                <a:lnTo>
                  <a:pt x="1910" y="1094"/>
                </a:lnTo>
                <a:close/>
                <a:moveTo>
                  <a:pt x="1619" y="1052"/>
                </a:moveTo>
                <a:lnTo>
                  <a:pt x="1628" y="1067"/>
                </a:lnTo>
                <a:lnTo>
                  <a:pt x="1636" y="1085"/>
                </a:lnTo>
                <a:lnTo>
                  <a:pt x="1642" y="1104"/>
                </a:lnTo>
                <a:lnTo>
                  <a:pt x="1663" y="1183"/>
                </a:lnTo>
                <a:lnTo>
                  <a:pt x="1676" y="1229"/>
                </a:lnTo>
                <a:lnTo>
                  <a:pt x="1692" y="1273"/>
                </a:lnTo>
                <a:lnTo>
                  <a:pt x="1730" y="1353"/>
                </a:lnTo>
                <a:lnTo>
                  <a:pt x="1730" y="1350"/>
                </a:lnTo>
                <a:lnTo>
                  <a:pt x="1728" y="1348"/>
                </a:lnTo>
                <a:lnTo>
                  <a:pt x="1726" y="1346"/>
                </a:lnTo>
                <a:lnTo>
                  <a:pt x="1726" y="1344"/>
                </a:lnTo>
                <a:lnTo>
                  <a:pt x="1726" y="1344"/>
                </a:lnTo>
                <a:lnTo>
                  <a:pt x="1726" y="1346"/>
                </a:lnTo>
                <a:lnTo>
                  <a:pt x="1728" y="1350"/>
                </a:lnTo>
                <a:lnTo>
                  <a:pt x="1732" y="1353"/>
                </a:lnTo>
                <a:lnTo>
                  <a:pt x="1732" y="1355"/>
                </a:lnTo>
                <a:lnTo>
                  <a:pt x="1755" y="1400"/>
                </a:lnTo>
                <a:lnTo>
                  <a:pt x="1774" y="1448"/>
                </a:lnTo>
                <a:lnTo>
                  <a:pt x="1761" y="1330"/>
                </a:lnTo>
                <a:lnTo>
                  <a:pt x="1753" y="1280"/>
                </a:lnTo>
                <a:lnTo>
                  <a:pt x="1720" y="1231"/>
                </a:lnTo>
                <a:lnTo>
                  <a:pt x="1688" y="1177"/>
                </a:lnTo>
                <a:lnTo>
                  <a:pt x="1659" y="1121"/>
                </a:lnTo>
                <a:lnTo>
                  <a:pt x="1649" y="1094"/>
                </a:lnTo>
                <a:lnTo>
                  <a:pt x="1634" y="1071"/>
                </a:lnTo>
                <a:lnTo>
                  <a:pt x="1619" y="1052"/>
                </a:lnTo>
                <a:close/>
                <a:moveTo>
                  <a:pt x="1764" y="989"/>
                </a:moveTo>
                <a:lnTo>
                  <a:pt x="1753" y="1006"/>
                </a:lnTo>
                <a:lnTo>
                  <a:pt x="1743" y="1027"/>
                </a:lnTo>
                <a:lnTo>
                  <a:pt x="1740" y="1048"/>
                </a:lnTo>
                <a:lnTo>
                  <a:pt x="1740" y="1083"/>
                </a:lnTo>
                <a:lnTo>
                  <a:pt x="1749" y="1113"/>
                </a:lnTo>
                <a:lnTo>
                  <a:pt x="1764" y="1142"/>
                </a:lnTo>
                <a:lnTo>
                  <a:pt x="1786" y="1169"/>
                </a:lnTo>
                <a:lnTo>
                  <a:pt x="1809" y="1192"/>
                </a:lnTo>
                <a:lnTo>
                  <a:pt x="1834" y="1215"/>
                </a:lnTo>
                <a:lnTo>
                  <a:pt x="1826" y="1154"/>
                </a:lnTo>
                <a:lnTo>
                  <a:pt x="1812" y="1098"/>
                </a:lnTo>
                <a:lnTo>
                  <a:pt x="1791" y="1042"/>
                </a:lnTo>
                <a:lnTo>
                  <a:pt x="1764" y="989"/>
                </a:lnTo>
                <a:close/>
                <a:moveTo>
                  <a:pt x="1857" y="960"/>
                </a:moveTo>
                <a:lnTo>
                  <a:pt x="1926" y="1019"/>
                </a:lnTo>
                <a:lnTo>
                  <a:pt x="1999" y="1075"/>
                </a:lnTo>
                <a:lnTo>
                  <a:pt x="2076" y="1125"/>
                </a:lnTo>
                <a:lnTo>
                  <a:pt x="2156" y="1165"/>
                </a:lnTo>
                <a:lnTo>
                  <a:pt x="2200" y="1186"/>
                </a:lnTo>
                <a:lnTo>
                  <a:pt x="2246" y="1202"/>
                </a:lnTo>
                <a:lnTo>
                  <a:pt x="2294" y="1213"/>
                </a:lnTo>
                <a:lnTo>
                  <a:pt x="2348" y="1217"/>
                </a:lnTo>
                <a:lnTo>
                  <a:pt x="2402" y="1217"/>
                </a:lnTo>
                <a:lnTo>
                  <a:pt x="2456" y="1215"/>
                </a:lnTo>
                <a:lnTo>
                  <a:pt x="2442" y="1173"/>
                </a:lnTo>
                <a:lnTo>
                  <a:pt x="2425" y="1133"/>
                </a:lnTo>
                <a:lnTo>
                  <a:pt x="2421" y="1127"/>
                </a:lnTo>
                <a:lnTo>
                  <a:pt x="2419" y="1121"/>
                </a:lnTo>
                <a:lnTo>
                  <a:pt x="2417" y="1117"/>
                </a:lnTo>
                <a:lnTo>
                  <a:pt x="2413" y="1112"/>
                </a:lnTo>
                <a:lnTo>
                  <a:pt x="2410" y="1108"/>
                </a:lnTo>
                <a:lnTo>
                  <a:pt x="2406" y="1104"/>
                </a:lnTo>
                <a:lnTo>
                  <a:pt x="2402" y="1104"/>
                </a:lnTo>
                <a:lnTo>
                  <a:pt x="2356" y="1098"/>
                </a:lnTo>
                <a:lnTo>
                  <a:pt x="2269" y="1088"/>
                </a:lnTo>
                <a:lnTo>
                  <a:pt x="2183" y="1077"/>
                </a:lnTo>
                <a:lnTo>
                  <a:pt x="2210" y="1102"/>
                </a:lnTo>
                <a:lnTo>
                  <a:pt x="2239" y="1127"/>
                </a:lnTo>
                <a:lnTo>
                  <a:pt x="2266" y="1152"/>
                </a:lnTo>
                <a:lnTo>
                  <a:pt x="2292" y="1167"/>
                </a:lnTo>
                <a:lnTo>
                  <a:pt x="2321" y="1177"/>
                </a:lnTo>
                <a:lnTo>
                  <a:pt x="2350" y="1181"/>
                </a:lnTo>
                <a:lnTo>
                  <a:pt x="2381" y="1181"/>
                </a:lnTo>
                <a:lnTo>
                  <a:pt x="2346" y="1181"/>
                </a:lnTo>
                <a:lnTo>
                  <a:pt x="2316" y="1179"/>
                </a:lnTo>
                <a:lnTo>
                  <a:pt x="2285" y="1171"/>
                </a:lnTo>
                <a:lnTo>
                  <a:pt x="2256" y="1154"/>
                </a:lnTo>
                <a:lnTo>
                  <a:pt x="2220" y="1125"/>
                </a:lnTo>
                <a:lnTo>
                  <a:pt x="2183" y="1098"/>
                </a:lnTo>
                <a:lnTo>
                  <a:pt x="2145" y="1071"/>
                </a:lnTo>
                <a:lnTo>
                  <a:pt x="2125" y="1064"/>
                </a:lnTo>
                <a:lnTo>
                  <a:pt x="2106" y="1060"/>
                </a:lnTo>
                <a:lnTo>
                  <a:pt x="2064" y="1048"/>
                </a:lnTo>
                <a:lnTo>
                  <a:pt x="1989" y="1019"/>
                </a:lnTo>
                <a:lnTo>
                  <a:pt x="1956" y="1002"/>
                </a:lnTo>
                <a:lnTo>
                  <a:pt x="1926" y="985"/>
                </a:lnTo>
                <a:lnTo>
                  <a:pt x="1891" y="971"/>
                </a:lnTo>
                <a:lnTo>
                  <a:pt x="1857" y="960"/>
                </a:lnTo>
                <a:close/>
                <a:moveTo>
                  <a:pt x="1321" y="956"/>
                </a:moveTo>
                <a:lnTo>
                  <a:pt x="1315" y="958"/>
                </a:lnTo>
                <a:lnTo>
                  <a:pt x="1311" y="960"/>
                </a:lnTo>
                <a:lnTo>
                  <a:pt x="1306" y="964"/>
                </a:lnTo>
                <a:lnTo>
                  <a:pt x="1302" y="969"/>
                </a:lnTo>
                <a:lnTo>
                  <a:pt x="1300" y="975"/>
                </a:lnTo>
                <a:lnTo>
                  <a:pt x="1296" y="981"/>
                </a:lnTo>
                <a:lnTo>
                  <a:pt x="1292" y="985"/>
                </a:lnTo>
                <a:lnTo>
                  <a:pt x="1271" y="1025"/>
                </a:lnTo>
                <a:lnTo>
                  <a:pt x="1248" y="1064"/>
                </a:lnTo>
                <a:lnTo>
                  <a:pt x="1221" y="1100"/>
                </a:lnTo>
                <a:lnTo>
                  <a:pt x="1206" y="1119"/>
                </a:lnTo>
                <a:lnTo>
                  <a:pt x="1194" y="1140"/>
                </a:lnTo>
                <a:lnTo>
                  <a:pt x="1173" y="1183"/>
                </a:lnTo>
                <a:lnTo>
                  <a:pt x="1150" y="1223"/>
                </a:lnTo>
                <a:lnTo>
                  <a:pt x="1123" y="1257"/>
                </a:lnTo>
                <a:lnTo>
                  <a:pt x="1106" y="1284"/>
                </a:lnTo>
                <a:lnTo>
                  <a:pt x="1096" y="1315"/>
                </a:lnTo>
                <a:lnTo>
                  <a:pt x="1091" y="1348"/>
                </a:lnTo>
                <a:lnTo>
                  <a:pt x="1092" y="1380"/>
                </a:lnTo>
                <a:lnTo>
                  <a:pt x="1096" y="1411"/>
                </a:lnTo>
                <a:lnTo>
                  <a:pt x="1110" y="1373"/>
                </a:lnTo>
                <a:lnTo>
                  <a:pt x="1131" y="1336"/>
                </a:lnTo>
                <a:lnTo>
                  <a:pt x="1160" y="1305"/>
                </a:lnTo>
                <a:lnTo>
                  <a:pt x="1173" y="1294"/>
                </a:lnTo>
                <a:lnTo>
                  <a:pt x="1187" y="1280"/>
                </a:lnTo>
                <a:lnTo>
                  <a:pt x="1196" y="1265"/>
                </a:lnTo>
                <a:lnTo>
                  <a:pt x="1213" y="1202"/>
                </a:lnTo>
                <a:lnTo>
                  <a:pt x="1240" y="1144"/>
                </a:lnTo>
                <a:lnTo>
                  <a:pt x="1273" y="1090"/>
                </a:lnTo>
                <a:lnTo>
                  <a:pt x="1309" y="1039"/>
                </a:lnTo>
                <a:lnTo>
                  <a:pt x="1348" y="989"/>
                </a:lnTo>
                <a:lnTo>
                  <a:pt x="1346" y="991"/>
                </a:lnTo>
                <a:lnTo>
                  <a:pt x="1344" y="993"/>
                </a:lnTo>
                <a:lnTo>
                  <a:pt x="1342" y="994"/>
                </a:lnTo>
                <a:lnTo>
                  <a:pt x="1340" y="996"/>
                </a:lnTo>
                <a:lnTo>
                  <a:pt x="1340" y="996"/>
                </a:lnTo>
                <a:lnTo>
                  <a:pt x="1340" y="998"/>
                </a:lnTo>
                <a:lnTo>
                  <a:pt x="1340" y="996"/>
                </a:lnTo>
                <a:lnTo>
                  <a:pt x="1342" y="994"/>
                </a:lnTo>
                <a:lnTo>
                  <a:pt x="1344" y="991"/>
                </a:lnTo>
                <a:lnTo>
                  <a:pt x="1348" y="987"/>
                </a:lnTo>
                <a:lnTo>
                  <a:pt x="1352" y="983"/>
                </a:lnTo>
                <a:lnTo>
                  <a:pt x="1354" y="979"/>
                </a:lnTo>
                <a:lnTo>
                  <a:pt x="1357" y="975"/>
                </a:lnTo>
                <a:lnTo>
                  <a:pt x="1359" y="971"/>
                </a:lnTo>
                <a:lnTo>
                  <a:pt x="1361" y="968"/>
                </a:lnTo>
                <a:lnTo>
                  <a:pt x="1361" y="964"/>
                </a:lnTo>
                <a:lnTo>
                  <a:pt x="1359" y="962"/>
                </a:lnTo>
                <a:lnTo>
                  <a:pt x="1356" y="960"/>
                </a:lnTo>
                <a:lnTo>
                  <a:pt x="1338" y="956"/>
                </a:lnTo>
                <a:lnTo>
                  <a:pt x="1321" y="956"/>
                </a:lnTo>
                <a:close/>
                <a:moveTo>
                  <a:pt x="2327" y="956"/>
                </a:moveTo>
                <a:lnTo>
                  <a:pt x="2354" y="983"/>
                </a:lnTo>
                <a:lnTo>
                  <a:pt x="2379" y="1014"/>
                </a:lnTo>
                <a:lnTo>
                  <a:pt x="2406" y="1050"/>
                </a:lnTo>
                <a:lnTo>
                  <a:pt x="2440" y="1056"/>
                </a:lnTo>
                <a:lnTo>
                  <a:pt x="2511" y="1075"/>
                </a:lnTo>
                <a:lnTo>
                  <a:pt x="2582" y="1102"/>
                </a:lnTo>
                <a:lnTo>
                  <a:pt x="2650" y="1135"/>
                </a:lnTo>
                <a:lnTo>
                  <a:pt x="2715" y="1171"/>
                </a:lnTo>
                <a:lnTo>
                  <a:pt x="2776" y="1213"/>
                </a:lnTo>
                <a:lnTo>
                  <a:pt x="2772" y="1161"/>
                </a:lnTo>
                <a:lnTo>
                  <a:pt x="2765" y="1110"/>
                </a:lnTo>
                <a:lnTo>
                  <a:pt x="2755" y="1083"/>
                </a:lnTo>
                <a:lnTo>
                  <a:pt x="2740" y="1058"/>
                </a:lnTo>
                <a:lnTo>
                  <a:pt x="2721" y="1037"/>
                </a:lnTo>
                <a:lnTo>
                  <a:pt x="2711" y="1033"/>
                </a:lnTo>
                <a:lnTo>
                  <a:pt x="2700" y="1031"/>
                </a:lnTo>
                <a:lnTo>
                  <a:pt x="2688" y="1029"/>
                </a:lnTo>
                <a:lnTo>
                  <a:pt x="2577" y="1010"/>
                </a:lnTo>
                <a:lnTo>
                  <a:pt x="2452" y="985"/>
                </a:lnTo>
                <a:lnTo>
                  <a:pt x="2327" y="956"/>
                </a:lnTo>
                <a:close/>
                <a:moveTo>
                  <a:pt x="2037" y="908"/>
                </a:moveTo>
                <a:lnTo>
                  <a:pt x="2127" y="994"/>
                </a:lnTo>
                <a:lnTo>
                  <a:pt x="2133" y="998"/>
                </a:lnTo>
                <a:lnTo>
                  <a:pt x="2139" y="1000"/>
                </a:lnTo>
                <a:lnTo>
                  <a:pt x="2145" y="1004"/>
                </a:lnTo>
                <a:lnTo>
                  <a:pt x="2198" y="1023"/>
                </a:lnTo>
                <a:lnTo>
                  <a:pt x="2256" y="1035"/>
                </a:lnTo>
                <a:lnTo>
                  <a:pt x="2314" y="1042"/>
                </a:lnTo>
                <a:lnTo>
                  <a:pt x="2369" y="1046"/>
                </a:lnTo>
                <a:lnTo>
                  <a:pt x="2337" y="1010"/>
                </a:lnTo>
                <a:lnTo>
                  <a:pt x="2298" y="977"/>
                </a:lnTo>
                <a:lnTo>
                  <a:pt x="2279" y="960"/>
                </a:lnTo>
                <a:lnTo>
                  <a:pt x="2256" y="945"/>
                </a:lnTo>
                <a:lnTo>
                  <a:pt x="2231" y="935"/>
                </a:lnTo>
                <a:lnTo>
                  <a:pt x="2139" y="920"/>
                </a:lnTo>
                <a:lnTo>
                  <a:pt x="2047" y="908"/>
                </a:lnTo>
                <a:lnTo>
                  <a:pt x="2047" y="908"/>
                </a:lnTo>
                <a:lnTo>
                  <a:pt x="2037" y="908"/>
                </a:lnTo>
                <a:close/>
                <a:moveTo>
                  <a:pt x="1256" y="877"/>
                </a:moveTo>
                <a:lnTo>
                  <a:pt x="1210" y="910"/>
                </a:lnTo>
                <a:lnTo>
                  <a:pt x="1200" y="916"/>
                </a:lnTo>
                <a:lnTo>
                  <a:pt x="1194" y="923"/>
                </a:lnTo>
                <a:lnTo>
                  <a:pt x="1187" y="931"/>
                </a:lnTo>
                <a:lnTo>
                  <a:pt x="1181" y="939"/>
                </a:lnTo>
                <a:lnTo>
                  <a:pt x="1119" y="1033"/>
                </a:lnTo>
                <a:lnTo>
                  <a:pt x="1092" y="1073"/>
                </a:lnTo>
                <a:lnTo>
                  <a:pt x="1064" y="1112"/>
                </a:lnTo>
                <a:lnTo>
                  <a:pt x="1031" y="1146"/>
                </a:lnTo>
                <a:lnTo>
                  <a:pt x="995" y="1179"/>
                </a:lnTo>
                <a:lnTo>
                  <a:pt x="1035" y="1138"/>
                </a:lnTo>
                <a:lnTo>
                  <a:pt x="1069" y="1092"/>
                </a:lnTo>
                <a:lnTo>
                  <a:pt x="1100" y="1044"/>
                </a:lnTo>
                <a:lnTo>
                  <a:pt x="1129" y="994"/>
                </a:lnTo>
                <a:lnTo>
                  <a:pt x="1156" y="945"/>
                </a:lnTo>
                <a:lnTo>
                  <a:pt x="1112" y="973"/>
                </a:lnTo>
                <a:lnTo>
                  <a:pt x="1071" y="1002"/>
                </a:lnTo>
                <a:lnTo>
                  <a:pt x="1031" y="1035"/>
                </a:lnTo>
                <a:lnTo>
                  <a:pt x="995" y="1071"/>
                </a:lnTo>
                <a:lnTo>
                  <a:pt x="964" y="1110"/>
                </a:lnTo>
                <a:lnTo>
                  <a:pt x="937" y="1154"/>
                </a:lnTo>
                <a:lnTo>
                  <a:pt x="914" y="1206"/>
                </a:lnTo>
                <a:lnTo>
                  <a:pt x="897" y="1259"/>
                </a:lnTo>
                <a:lnTo>
                  <a:pt x="881" y="1315"/>
                </a:lnTo>
                <a:lnTo>
                  <a:pt x="870" y="1359"/>
                </a:lnTo>
                <a:lnTo>
                  <a:pt x="868" y="1367"/>
                </a:lnTo>
                <a:lnTo>
                  <a:pt x="870" y="1373"/>
                </a:lnTo>
                <a:lnTo>
                  <a:pt x="872" y="1380"/>
                </a:lnTo>
                <a:lnTo>
                  <a:pt x="874" y="1386"/>
                </a:lnTo>
                <a:lnTo>
                  <a:pt x="893" y="1421"/>
                </a:lnTo>
                <a:lnTo>
                  <a:pt x="912" y="1453"/>
                </a:lnTo>
                <a:lnTo>
                  <a:pt x="925" y="1430"/>
                </a:lnTo>
                <a:lnTo>
                  <a:pt x="943" y="1409"/>
                </a:lnTo>
                <a:lnTo>
                  <a:pt x="960" y="1390"/>
                </a:lnTo>
                <a:lnTo>
                  <a:pt x="968" y="1380"/>
                </a:lnTo>
                <a:lnTo>
                  <a:pt x="975" y="1371"/>
                </a:lnTo>
                <a:lnTo>
                  <a:pt x="983" y="1359"/>
                </a:lnTo>
                <a:lnTo>
                  <a:pt x="985" y="1355"/>
                </a:lnTo>
                <a:lnTo>
                  <a:pt x="987" y="1352"/>
                </a:lnTo>
                <a:lnTo>
                  <a:pt x="985" y="1348"/>
                </a:lnTo>
                <a:lnTo>
                  <a:pt x="985" y="1346"/>
                </a:lnTo>
                <a:lnTo>
                  <a:pt x="983" y="1342"/>
                </a:lnTo>
                <a:lnTo>
                  <a:pt x="979" y="1338"/>
                </a:lnTo>
                <a:lnTo>
                  <a:pt x="970" y="1311"/>
                </a:lnTo>
                <a:lnTo>
                  <a:pt x="968" y="1284"/>
                </a:lnTo>
                <a:lnTo>
                  <a:pt x="975" y="1259"/>
                </a:lnTo>
                <a:lnTo>
                  <a:pt x="989" y="1234"/>
                </a:lnTo>
                <a:lnTo>
                  <a:pt x="989" y="1234"/>
                </a:lnTo>
                <a:lnTo>
                  <a:pt x="989" y="1234"/>
                </a:lnTo>
                <a:lnTo>
                  <a:pt x="991" y="1232"/>
                </a:lnTo>
                <a:lnTo>
                  <a:pt x="991" y="1232"/>
                </a:lnTo>
                <a:lnTo>
                  <a:pt x="1020" y="1208"/>
                </a:lnTo>
                <a:lnTo>
                  <a:pt x="1050" y="1186"/>
                </a:lnTo>
                <a:lnTo>
                  <a:pt x="1081" y="1165"/>
                </a:lnTo>
                <a:lnTo>
                  <a:pt x="1123" y="1127"/>
                </a:lnTo>
                <a:lnTo>
                  <a:pt x="1162" y="1085"/>
                </a:lnTo>
                <a:lnTo>
                  <a:pt x="1187" y="1050"/>
                </a:lnTo>
                <a:lnTo>
                  <a:pt x="1208" y="1014"/>
                </a:lnTo>
                <a:lnTo>
                  <a:pt x="1221" y="971"/>
                </a:lnTo>
                <a:lnTo>
                  <a:pt x="1235" y="923"/>
                </a:lnTo>
                <a:lnTo>
                  <a:pt x="1256" y="877"/>
                </a:lnTo>
                <a:close/>
                <a:moveTo>
                  <a:pt x="1427" y="0"/>
                </a:moveTo>
                <a:lnTo>
                  <a:pt x="1757" y="0"/>
                </a:lnTo>
                <a:lnTo>
                  <a:pt x="1757" y="2"/>
                </a:lnTo>
                <a:lnTo>
                  <a:pt x="1757" y="8"/>
                </a:lnTo>
                <a:lnTo>
                  <a:pt x="1757" y="15"/>
                </a:lnTo>
                <a:lnTo>
                  <a:pt x="1757" y="21"/>
                </a:lnTo>
                <a:lnTo>
                  <a:pt x="1757" y="27"/>
                </a:lnTo>
                <a:lnTo>
                  <a:pt x="1757" y="44"/>
                </a:lnTo>
                <a:lnTo>
                  <a:pt x="1757" y="71"/>
                </a:lnTo>
                <a:lnTo>
                  <a:pt x="1757" y="107"/>
                </a:lnTo>
                <a:lnTo>
                  <a:pt x="1757" y="148"/>
                </a:lnTo>
                <a:lnTo>
                  <a:pt x="1757" y="190"/>
                </a:lnTo>
                <a:lnTo>
                  <a:pt x="1757" y="234"/>
                </a:lnTo>
                <a:lnTo>
                  <a:pt x="1757" y="274"/>
                </a:lnTo>
                <a:lnTo>
                  <a:pt x="1759" y="311"/>
                </a:lnTo>
                <a:lnTo>
                  <a:pt x="1759" y="338"/>
                </a:lnTo>
                <a:lnTo>
                  <a:pt x="1761" y="353"/>
                </a:lnTo>
                <a:lnTo>
                  <a:pt x="1763" y="378"/>
                </a:lnTo>
                <a:lnTo>
                  <a:pt x="1764" y="407"/>
                </a:lnTo>
                <a:lnTo>
                  <a:pt x="1764" y="441"/>
                </a:lnTo>
                <a:lnTo>
                  <a:pt x="1766" y="476"/>
                </a:lnTo>
                <a:lnTo>
                  <a:pt x="1768" y="511"/>
                </a:lnTo>
                <a:lnTo>
                  <a:pt x="1772" y="539"/>
                </a:lnTo>
                <a:lnTo>
                  <a:pt x="1780" y="562"/>
                </a:lnTo>
                <a:lnTo>
                  <a:pt x="1791" y="582"/>
                </a:lnTo>
                <a:lnTo>
                  <a:pt x="1805" y="601"/>
                </a:lnTo>
                <a:lnTo>
                  <a:pt x="1820" y="620"/>
                </a:lnTo>
                <a:lnTo>
                  <a:pt x="1837" y="641"/>
                </a:lnTo>
                <a:lnTo>
                  <a:pt x="1853" y="668"/>
                </a:lnTo>
                <a:lnTo>
                  <a:pt x="1866" y="701"/>
                </a:lnTo>
                <a:lnTo>
                  <a:pt x="1884" y="735"/>
                </a:lnTo>
                <a:lnTo>
                  <a:pt x="1907" y="766"/>
                </a:lnTo>
                <a:lnTo>
                  <a:pt x="1933" y="789"/>
                </a:lnTo>
                <a:lnTo>
                  <a:pt x="1962" y="808"/>
                </a:lnTo>
                <a:lnTo>
                  <a:pt x="1995" y="824"/>
                </a:lnTo>
                <a:lnTo>
                  <a:pt x="2026" y="835"/>
                </a:lnTo>
                <a:lnTo>
                  <a:pt x="2056" y="845"/>
                </a:lnTo>
                <a:lnTo>
                  <a:pt x="2085" y="850"/>
                </a:lnTo>
                <a:lnTo>
                  <a:pt x="2110" y="854"/>
                </a:lnTo>
                <a:lnTo>
                  <a:pt x="2129" y="858"/>
                </a:lnTo>
                <a:lnTo>
                  <a:pt x="2268" y="893"/>
                </a:lnTo>
                <a:lnTo>
                  <a:pt x="2404" y="933"/>
                </a:lnTo>
                <a:lnTo>
                  <a:pt x="2446" y="946"/>
                </a:lnTo>
                <a:lnTo>
                  <a:pt x="2488" y="960"/>
                </a:lnTo>
                <a:lnTo>
                  <a:pt x="2531" y="971"/>
                </a:lnTo>
                <a:lnTo>
                  <a:pt x="2577" y="977"/>
                </a:lnTo>
                <a:lnTo>
                  <a:pt x="2625" y="983"/>
                </a:lnTo>
                <a:lnTo>
                  <a:pt x="2717" y="996"/>
                </a:lnTo>
                <a:lnTo>
                  <a:pt x="2811" y="1010"/>
                </a:lnTo>
                <a:lnTo>
                  <a:pt x="2903" y="1025"/>
                </a:lnTo>
                <a:lnTo>
                  <a:pt x="2938" y="1033"/>
                </a:lnTo>
                <a:lnTo>
                  <a:pt x="2972" y="1041"/>
                </a:lnTo>
                <a:lnTo>
                  <a:pt x="3009" y="1044"/>
                </a:lnTo>
                <a:lnTo>
                  <a:pt x="3037" y="1039"/>
                </a:lnTo>
                <a:lnTo>
                  <a:pt x="3066" y="1033"/>
                </a:lnTo>
                <a:lnTo>
                  <a:pt x="3093" y="1025"/>
                </a:lnTo>
                <a:lnTo>
                  <a:pt x="3126" y="1023"/>
                </a:lnTo>
                <a:lnTo>
                  <a:pt x="3158" y="1029"/>
                </a:lnTo>
                <a:lnTo>
                  <a:pt x="3130" y="1027"/>
                </a:lnTo>
                <a:lnTo>
                  <a:pt x="3105" y="1029"/>
                </a:lnTo>
                <a:lnTo>
                  <a:pt x="3080" y="1035"/>
                </a:lnTo>
                <a:lnTo>
                  <a:pt x="3053" y="1042"/>
                </a:lnTo>
                <a:lnTo>
                  <a:pt x="3016" y="1052"/>
                </a:lnTo>
                <a:lnTo>
                  <a:pt x="2982" y="1054"/>
                </a:lnTo>
                <a:lnTo>
                  <a:pt x="2943" y="1050"/>
                </a:lnTo>
                <a:lnTo>
                  <a:pt x="2968" y="1065"/>
                </a:lnTo>
                <a:lnTo>
                  <a:pt x="2995" y="1083"/>
                </a:lnTo>
                <a:lnTo>
                  <a:pt x="3022" y="1098"/>
                </a:lnTo>
                <a:lnTo>
                  <a:pt x="3049" y="1110"/>
                </a:lnTo>
                <a:lnTo>
                  <a:pt x="3080" y="1113"/>
                </a:lnTo>
                <a:lnTo>
                  <a:pt x="3112" y="1112"/>
                </a:lnTo>
                <a:lnTo>
                  <a:pt x="3143" y="1104"/>
                </a:lnTo>
                <a:lnTo>
                  <a:pt x="3174" y="1094"/>
                </a:lnTo>
                <a:lnTo>
                  <a:pt x="3204" y="1081"/>
                </a:lnTo>
                <a:lnTo>
                  <a:pt x="3233" y="1071"/>
                </a:lnTo>
                <a:lnTo>
                  <a:pt x="3197" y="1088"/>
                </a:lnTo>
                <a:lnTo>
                  <a:pt x="3158" y="1106"/>
                </a:lnTo>
                <a:lnTo>
                  <a:pt x="3120" y="1119"/>
                </a:lnTo>
                <a:lnTo>
                  <a:pt x="3082" y="1123"/>
                </a:lnTo>
                <a:lnTo>
                  <a:pt x="3045" y="1119"/>
                </a:lnTo>
                <a:lnTo>
                  <a:pt x="3011" y="1108"/>
                </a:lnTo>
                <a:lnTo>
                  <a:pt x="2976" y="1090"/>
                </a:lnTo>
                <a:lnTo>
                  <a:pt x="2986" y="1113"/>
                </a:lnTo>
                <a:lnTo>
                  <a:pt x="2995" y="1135"/>
                </a:lnTo>
                <a:lnTo>
                  <a:pt x="3005" y="1158"/>
                </a:lnTo>
                <a:lnTo>
                  <a:pt x="3016" y="1179"/>
                </a:lnTo>
                <a:lnTo>
                  <a:pt x="3030" y="1196"/>
                </a:lnTo>
                <a:lnTo>
                  <a:pt x="3049" y="1211"/>
                </a:lnTo>
                <a:lnTo>
                  <a:pt x="3072" y="1221"/>
                </a:lnTo>
                <a:lnTo>
                  <a:pt x="3045" y="1213"/>
                </a:lnTo>
                <a:lnTo>
                  <a:pt x="3026" y="1198"/>
                </a:lnTo>
                <a:lnTo>
                  <a:pt x="3011" y="1179"/>
                </a:lnTo>
                <a:lnTo>
                  <a:pt x="2997" y="1156"/>
                </a:lnTo>
                <a:lnTo>
                  <a:pt x="2986" y="1133"/>
                </a:lnTo>
                <a:lnTo>
                  <a:pt x="2972" y="1108"/>
                </a:lnTo>
                <a:lnTo>
                  <a:pt x="2957" y="1087"/>
                </a:lnTo>
                <a:lnTo>
                  <a:pt x="2940" y="1071"/>
                </a:lnTo>
                <a:lnTo>
                  <a:pt x="2915" y="1060"/>
                </a:lnTo>
                <a:lnTo>
                  <a:pt x="2878" y="1048"/>
                </a:lnTo>
                <a:lnTo>
                  <a:pt x="2840" y="1041"/>
                </a:lnTo>
                <a:lnTo>
                  <a:pt x="2857" y="1060"/>
                </a:lnTo>
                <a:lnTo>
                  <a:pt x="2868" y="1081"/>
                </a:lnTo>
                <a:lnTo>
                  <a:pt x="2876" y="1104"/>
                </a:lnTo>
                <a:lnTo>
                  <a:pt x="2880" y="1129"/>
                </a:lnTo>
                <a:lnTo>
                  <a:pt x="2884" y="1150"/>
                </a:lnTo>
                <a:lnTo>
                  <a:pt x="2892" y="1169"/>
                </a:lnTo>
                <a:lnTo>
                  <a:pt x="2903" y="1186"/>
                </a:lnTo>
                <a:lnTo>
                  <a:pt x="2918" y="1200"/>
                </a:lnTo>
                <a:lnTo>
                  <a:pt x="2949" y="1217"/>
                </a:lnTo>
                <a:lnTo>
                  <a:pt x="2984" y="1225"/>
                </a:lnTo>
                <a:lnTo>
                  <a:pt x="3018" y="1231"/>
                </a:lnTo>
                <a:lnTo>
                  <a:pt x="3036" y="1234"/>
                </a:lnTo>
                <a:lnTo>
                  <a:pt x="3055" y="1238"/>
                </a:lnTo>
                <a:lnTo>
                  <a:pt x="3072" y="1248"/>
                </a:lnTo>
                <a:lnTo>
                  <a:pt x="3085" y="1261"/>
                </a:lnTo>
                <a:lnTo>
                  <a:pt x="3072" y="1250"/>
                </a:lnTo>
                <a:lnTo>
                  <a:pt x="3057" y="1242"/>
                </a:lnTo>
                <a:lnTo>
                  <a:pt x="3037" y="1238"/>
                </a:lnTo>
                <a:lnTo>
                  <a:pt x="3020" y="1236"/>
                </a:lnTo>
                <a:lnTo>
                  <a:pt x="3001" y="1236"/>
                </a:lnTo>
                <a:lnTo>
                  <a:pt x="2984" y="1234"/>
                </a:lnTo>
                <a:lnTo>
                  <a:pt x="2953" y="1229"/>
                </a:lnTo>
                <a:lnTo>
                  <a:pt x="2926" y="1217"/>
                </a:lnTo>
                <a:lnTo>
                  <a:pt x="2899" y="1202"/>
                </a:lnTo>
                <a:lnTo>
                  <a:pt x="2880" y="1181"/>
                </a:lnTo>
                <a:lnTo>
                  <a:pt x="2868" y="1160"/>
                </a:lnTo>
                <a:lnTo>
                  <a:pt x="2865" y="1138"/>
                </a:lnTo>
                <a:lnTo>
                  <a:pt x="2859" y="1115"/>
                </a:lnTo>
                <a:lnTo>
                  <a:pt x="2853" y="1094"/>
                </a:lnTo>
                <a:lnTo>
                  <a:pt x="2842" y="1075"/>
                </a:lnTo>
                <a:lnTo>
                  <a:pt x="2820" y="1058"/>
                </a:lnTo>
                <a:lnTo>
                  <a:pt x="2796" y="1044"/>
                </a:lnTo>
                <a:lnTo>
                  <a:pt x="2769" y="1037"/>
                </a:lnTo>
                <a:lnTo>
                  <a:pt x="2742" y="1035"/>
                </a:lnTo>
                <a:lnTo>
                  <a:pt x="2757" y="1058"/>
                </a:lnTo>
                <a:lnTo>
                  <a:pt x="2769" y="1085"/>
                </a:lnTo>
                <a:lnTo>
                  <a:pt x="2776" y="1113"/>
                </a:lnTo>
                <a:lnTo>
                  <a:pt x="2780" y="1142"/>
                </a:lnTo>
                <a:lnTo>
                  <a:pt x="2780" y="1204"/>
                </a:lnTo>
                <a:lnTo>
                  <a:pt x="2780" y="1209"/>
                </a:lnTo>
                <a:lnTo>
                  <a:pt x="2780" y="1215"/>
                </a:lnTo>
                <a:lnTo>
                  <a:pt x="2782" y="1219"/>
                </a:lnTo>
                <a:lnTo>
                  <a:pt x="2786" y="1221"/>
                </a:lnTo>
                <a:lnTo>
                  <a:pt x="2790" y="1225"/>
                </a:lnTo>
                <a:lnTo>
                  <a:pt x="2794" y="1229"/>
                </a:lnTo>
                <a:lnTo>
                  <a:pt x="2801" y="1234"/>
                </a:lnTo>
                <a:lnTo>
                  <a:pt x="2780" y="1221"/>
                </a:lnTo>
                <a:lnTo>
                  <a:pt x="2776" y="1273"/>
                </a:lnTo>
                <a:lnTo>
                  <a:pt x="2776" y="1248"/>
                </a:lnTo>
                <a:lnTo>
                  <a:pt x="2776" y="1223"/>
                </a:lnTo>
                <a:lnTo>
                  <a:pt x="2774" y="1219"/>
                </a:lnTo>
                <a:lnTo>
                  <a:pt x="2772" y="1217"/>
                </a:lnTo>
                <a:lnTo>
                  <a:pt x="2771" y="1215"/>
                </a:lnTo>
                <a:lnTo>
                  <a:pt x="2767" y="1213"/>
                </a:lnTo>
                <a:lnTo>
                  <a:pt x="2765" y="1211"/>
                </a:lnTo>
                <a:lnTo>
                  <a:pt x="2721" y="1188"/>
                </a:lnTo>
                <a:lnTo>
                  <a:pt x="2676" y="1167"/>
                </a:lnTo>
                <a:lnTo>
                  <a:pt x="2696" y="1196"/>
                </a:lnTo>
                <a:lnTo>
                  <a:pt x="2711" y="1227"/>
                </a:lnTo>
                <a:lnTo>
                  <a:pt x="2726" y="1257"/>
                </a:lnTo>
                <a:lnTo>
                  <a:pt x="2742" y="1288"/>
                </a:lnTo>
                <a:lnTo>
                  <a:pt x="2726" y="1263"/>
                </a:lnTo>
                <a:lnTo>
                  <a:pt x="2713" y="1236"/>
                </a:lnTo>
                <a:lnTo>
                  <a:pt x="2698" y="1209"/>
                </a:lnTo>
                <a:lnTo>
                  <a:pt x="2680" y="1184"/>
                </a:lnTo>
                <a:lnTo>
                  <a:pt x="2659" y="1165"/>
                </a:lnTo>
                <a:lnTo>
                  <a:pt x="2634" y="1152"/>
                </a:lnTo>
                <a:lnTo>
                  <a:pt x="2569" y="1131"/>
                </a:lnTo>
                <a:lnTo>
                  <a:pt x="2504" y="1115"/>
                </a:lnTo>
                <a:lnTo>
                  <a:pt x="2436" y="1106"/>
                </a:lnTo>
                <a:lnTo>
                  <a:pt x="2442" y="1121"/>
                </a:lnTo>
                <a:lnTo>
                  <a:pt x="2450" y="1133"/>
                </a:lnTo>
                <a:lnTo>
                  <a:pt x="2458" y="1144"/>
                </a:lnTo>
                <a:lnTo>
                  <a:pt x="2471" y="1152"/>
                </a:lnTo>
                <a:lnTo>
                  <a:pt x="2496" y="1161"/>
                </a:lnTo>
                <a:lnTo>
                  <a:pt x="2521" y="1171"/>
                </a:lnTo>
                <a:lnTo>
                  <a:pt x="2544" y="1184"/>
                </a:lnTo>
                <a:lnTo>
                  <a:pt x="2575" y="1209"/>
                </a:lnTo>
                <a:lnTo>
                  <a:pt x="2600" y="1240"/>
                </a:lnTo>
                <a:lnTo>
                  <a:pt x="2661" y="1271"/>
                </a:lnTo>
                <a:lnTo>
                  <a:pt x="2688" y="1284"/>
                </a:lnTo>
                <a:lnTo>
                  <a:pt x="2715" y="1298"/>
                </a:lnTo>
                <a:lnTo>
                  <a:pt x="2742" y="1307"/>
                </a:lnTo>
                <a:lnTo>
                  <a:pt x="2767" y="1307"/>
                </a:lnTo>
                <a:lnTo>
                  <a:pt x="2790" y="1304"/>
                </a:lnTo>
                <a:lnTo>
                  <a:pt x="2813" y="1302"/>
                </a:lnTo>
                <a:lnTo>
                  <a:pt x="2832" y="1307"/>
                </a:lnTo>
                <a:lnTo>
                  <a:pt x="2849" y="1315"/>
                </a:lnTo>
                <a:lnTo>
                  <a:pt x="2865" y="1327"/>
                </a:lnTo>
                <a:lnTo>
                  <a:pt x="2882" y="1336"/>
                </a:lnTo>
                <a:lnTo>
                  <a:pt x="2911" y="1350"/>
                </a:lnTo>
                <a:lnTo>
                  <a:pt x="2943" y="1361"/>
                </a:lnTo>
                <a:lnTo>
                  <a:pt x="2907" y="1350"/>
                </a:lnTo>
                <a:lnTo>
                  <a:pt x="2874" y="1336"/>
                </a:lnTo>
                <a:lnTo>
                  <a:pt x="2842" y="1319"/>
                </a:lnTo>
                <a:lnTo>
                  <a:pt x="2822" y="1313"/>
                </a:lnTo>
                <a:lnTo>
                  <a:pt x="2805" y="1313"/>
                </a:lnTo>
                <a:lnTo>
                  <a:pt x="2786" y="1317"/>
                </a:lnTo>
                <a:lnTo>
                  <a:pt x="2769" y="1321"/>
                </a:lnTo>
                <a:lnTo>
                  <a:pt x="2748" y="1323"/>
                </a:lnTo>
                <a:lnTo>
                  <a:pt x="2784" y="1340"/>
                </a:lnTo>
                <a:lnTo>
                  <a:pt x="2819" y="1363"/>
                </a:lnTo>
                <a:lnTo>
                  <a:pt x="2847" y="1390"/>
                </a:lnTo>
                <a:lnTo>
                  <a:pt x="2855" y="1403"/>
                </a:lnTo>
                <a:lnTo>
                  <a:pt x="2861" y="1421"/>
                </a:lnTo>
                <a:lnTo>
                  <a:pt x="2865" y="1438"/>
                </a:lnTo>
                <a:lnTo>
                  <a:pt x="2868" y="1455"/>
                </a:lnTo>
                <a:lnTo>
                  <a:pt x="2874" y="1471"/>
                </a:lnTo>
                <a:lnTo>
                  <a:pt x="2884" y="1484"/>
                </a:lnTo>
                <a:lnTo>
                  <a:pt x="2895" y="1492"/>
                </a:lnTo>
                <a:lnTo>
                  <a:pt x="2884" y="1486"/>
                </a:lnTo>
                <a:lnTo>
                  <a:pt x="2874" y="1474"/>
                </a:lnTo>
                <a:lnTo>
                  <a:pt x="2868" y="1461"/>
                </a:lnTo>
                <a:lnTo>
                  <a:pt x="2865" y="1446"/>
                </a:lnTo>
                <a:lnTo>
                  <a:pt x="2859" y="1432"/>
                </a:lnTo>
                <a:lnTo>
                  <a:pt x="2851" y="1411"/>
                </a:lnTo>
                <a:lnTo>
                  <a:pt x="2838" y="1394"/>
                </a:lnTo>
                <a:lnTo>
                  <a:pt x="2820" y="1378"/>
                </a:lnTo>
                <a:lnTo>
                  <a:pt x="2778" y="1352"/>
                </a:lnTo>
                <a:lnTo>
                  <a:pt x="2734" y="1330"/>
                </a:lnTo>
                <a:lnTo>
                  <a:pt x="2688" y="1311"/>
                </a:lnTo>
                <a:lnTo>
                  <a:pt x="2719" y="1357"/>
                </a:lnTo>
                <a:lnTo>
                  <a:pt x="2740" y="1407"/>
                </a:lnTo>
                <a:lnTo>
                  <a:pt x="2753" y="1459"/>
                </a:lnTo>
                <a:lnTo>
                  <a:pt x="2761" y="1515"/>
                </a:lnTo>
                <a:lnTo>
                  <a:pt x="2751" y="1467"/>
                </a:lnTo>
                <a:lnTo>
                  <a:pt x="2738" y="1419"/>
                </a:lnTo>
                <a:lnTo>
                  <a:pt x="2717" y="1375"/>
                </a:lnTo>
                <a:lnTo>
                  <a:pt x="2692" y="1336"/>
                </a:lnTo>
                <a:lnTo>
                  <a:pt x="2661" y="1304"/>
                </a:lnTo>
                <a:lnTo>
                  <a:pt x="2628" y="1279"/>
                </a:lnTo>
                <a:lnTo>
                  <a:pt x="2623" y="1277"/>
                </a:lnTo>
                <a:lnTo>
                  <a:pt x="2621" y="1275"/>
                </a:lnTo>
                <a:lnTo>
                  <a:pt x="2619" y="1273"/>
                </a:lnTo>
                <a:lnTo>
                  <a:pt x="2615" y="1271"/>
                </a:lnTo>
                <a:lnTo>
                  <a:pt x="2627" y="1311"/>
                </a:lnTo>
                <a:lnTo>
                  <a:pt x="2632" y="1353"/>
                </a:lnTo>
                <a:lnTo>
                  <a:pt x="2636" y="1396"/>
                </a:lnTo>
                <a:lnTo>
                  <a:pt x="2630" y="1355"/>
                </a:lnTo>
                <a:lnTo>
                  <a:pt x="2623" y="1317"/>
                </a:lnTo>
                <a:lnTo>
                  <a:pt x="2609" y="1279"/>
                </a:lnTo>
                <a:lnTo>
                  <a:pt x="2605" y="1271"/>
                </a:lnTo>
                <a:lnTo>
                  <a:pt x="2602" y="1267"/>
                </a:lnTo>
                <a:lnTo>
                  <a:pt x="2598" y="1263"/>
                </a:lnTo>
                <a:lnTo>
                  <a:pt x="2592" y="1261"/>
                </a:lnTo>
                <a:lnTo>
                  <a:pt x="2584" y="1257"/>
                </a:lnTo>
                <a:lnTo>
                  <a:pt x="2552" y="1248"/>
                </a:lnTo>
                <a:lnTo>
                  <a:pt x="2513" y="1244"/>
                </a:lnTo>
                <a:lnTo>
                  <a:pt x="2477" y="1244"/>
                </a:lnTo>
                <a:lnTo>
                  <a:pt x="2486" y="1300"/>
                </a:lnTo>
                <a:lnTo>
                  <a:pt x="2492" y="1328"/>
                </a:lnTo>
                <a:lnTo>
                  <a:pt x="2492" y="1334"/>
                </a:lnTo>
                <a:lnTo>
                  <a:pt x="2496" y="1338"/>
                </a:lnTo>
                <a:lnTo>
                  <a:pt x="2500" y="1340"/>
                </a:lnTo>
                <a:lnTo>
                  <a:pt x="2504" y="1342"/>
                </a:lnTo>
                <a:lnTo>
                  <a:pt x="2508" y="1346"/>
                </a:lnTo>
                <a:lnTo>
                  <a:pt x="2540" y="1371"/>
                </a:lnTo>
                <a:lnTo>
                  <a:pt x="2569" y="1400"/>
                </a:lnTo>
                <a:lnTo>
                  <a:pt x="2598" y="1438"/>
                </a:lnTo>
                <a:lnTo>
                  <a:pt x="2619" y="1480"/>
                </a:lnTo>
                <a:lnTo>
                  <a:pt x="2586" y="1438"/>
                </a:lnTo>
                <a:lnTo>
                  <a:pt x="2548" y="1403"/>
                </a:lnTo>
                <a:lnTo>
                  <a:pt x="2504" y="1373"/>
                </a:lnTo>
                <a:lnTo>
                  <a:pt x="2517" y="1403"/>
                </a:lnTo>
                <a:lnTo>
                  <a:pt x="2534" y="1428"/>
                </a:lnTo>
                <a:lnTo>
                  <a:pt x="2513" y="1401"/>
                </a:lnTo>
                <a:lnTo>
                  <a:pt x="2498" y="1371"/>
                </a:lnTo>
                <a:lnTo>
                  <a:pt x="2456" y="1353"/>
                </a:lnTo>
                <a:lnTo>
                  <a:pt x="2412" y="1344"/>
                </a:lnTo>
                <a:lnTo>
                  <a:pt x="2436" y="1378"/>
                </a:lnTo>
                <a:lnTo>
                  <a:pt x="2454" y="1417"/>
                </a:lnTo>
                <a:lnTo>
                  <a:pt x="2467" y="1457"/>
                </a:lnTo>
                <a:lnTo>
                  <a:pt x="2469" y="1471"/>
                </a:lnTo>
                <a:lnTo>
                  <a:pt x="2473" y="1482"/>
                </a:lnTo>
                <a:lnTo>
                  <a:pt x="2479" y="1494"/>
                </a:lnTo>
                <a:lnTo>
                  <a:pt x="2486" y="1503"/>
                </a:lnTo>
                <a:lnTo>
                  <a:pt x="2496" y="1513"/>
                </a:lnTo>
                <a:lnTo>
                  <a:pt x="2517" y="1528"/>
                </a:lnTo>
                <a:lnTo>
                  <a:pt x="2542" y="1534"/>
                </a:lnTo>
                <a:lnTo>
                  <a:pt x="2517" y="1528"/>
                </a:lnTo>
                <a:lnTo>
                  <a:pt x="2496" y="1517"/>
                </a:lnTo>
                <a:lnTo>
                  <a:pt x="2477" y="1499"/>
                </a:lnTo>
                <a:lnTo>
                  <a:pt x="2483" y="1570"/>
                </a:lnTo>
                <a:lnTo>
                  <a:pt x="2484" y="1641"/>
                </a:lnTo>
                <a:lnTo>
                  <a:pt x="2481" y="1582"/>
                </a:lnTo>
                <a:lnTo>
                  <a:pt x="2471" y="1524"/>
                </a:lnTo>
                <a:lnTo>
                  <a:pt x="2463" y="1492"/>
                </a:lnTo>
                <a:lnTo>
                  <a:pt x="2450" y="1459"/>
                </a:lnTo>
                <a:lnTo>
                  <a:pt x="2429" y="1428"/>
                </a:lnTo>
                <a:lnTo>
                  <a:pt x="2408" y="1400"/>
                </a:lnTo>
                <a:lnTo>
                  <a:pt x="2410" y="1423"/>
                </a:lnTo>
                <a:lnTo>
                  <a:pt x="2412" y="1446"/>
                </a:lnTo>
                <a:lnTo>
                  <a:pt x="2410" y="1471"/>
                </a:lnTo>
                <a:lnTo>
                  <a:pt x="2406" y="1497"/>
                </a:lnTo>
                <a:lnTo>
                  <a:pt x="2406" y="1501"/>
                </a:lnTo>
                <a:lnTo>
                  <a:pt x="2406" y="1505"/>
                </a:lnTo>
                <a:lnTo>
                  <a:pt x="2410" y="1507"/>
                </a:lnTo>
                <a:lnTo>
                  <a:pt x="2412" y="1509"/>
                </a:lnTo>
                <a:lnTo>
                  <a:pt x="2415" y="1513"/>
                </a:lnTo>
                <a:lnTo>
                  <a:pt x="2421" y="1515"/>
                </a:lnTo>
                <a:lnTo>
                  <a:pt x="2436" y="1526"/>
                </a:lnTo>
                <a:lnTo>
                  <a:pt x="2452" y="1542"/>
                </a:lnTo>
                <a:lnTo>
                  <a:pt x="2465" y="1559"/>
                </a:lnTo>
                <a:lnTo>
                  <a:pt x="2475" y="1588"/>
                </a:lnTo>
                <a:lnTo>
                  <a:pt x="2477" y="1616"/>
                </a:lnTo>
                <a:lnTo>
                  <a:pt x="2473" y="1645"/>
                </a:lnTo>
                <a:lnTo>
                  <a:pt x="2465" y="1674"/>
                </a:lnTo>
                <a:lnTo>
                  <a:pt x="2452" y="1703"/>
                </a:lnTo>
                <a:lnTo>
                  <a:pt x="2440" y="1728"/>
                </a:lnTo>
                <a:lnTo>
                  <a:pt x="2454" y="1693"/>
                </a:lnTo>
                <a:lnTo>
                  <a:pt x="2465" y="1655"/>
                </a:lnTo>
                <a:lnTo>
                  <a:pt x="2469" y="1616"/>
                </a:lnTo>
                <a:lnTo>
                  <a:pt x="2463" y="1586"/>
                </a:lnTo>
                <a:lnTo>
                  <a:pt x="2450" y="1559"/>
                </a:lnTo>
                <a:lnTo>
                  <a:pt x="2429" y="1538"/>
                </a:lnTo>
                <a:lnTo>
                  <a:pt x="2402" y="1522"/>
                </a:lnTo>
                <a:lnTo>
                  <a:pt x="2400" y="1549"/>
                </a:lnTo>
                <a:lnTo>
                  <a:pt x="2406" y="1578"/>
                </a:lnTo>
                <a:lnTo>
                  <a:pt x="2398" y="1549"/>
                </a:lnTo>
                <a:lnTo>
                  <a:pt x="2398" y="1520"/>
                </a:lnTo>
                <a:lnTo>
                  <a:pt x="2365" y="1507"/>
                </a:lnTo>
                <a:lnTo>
                  <a:pt x="2331" y="1499"/>
                </a:lnTo>
                <a:lnTo>
                  <a:pt x="2333" y="1513"/>
                </a:lnTo>
                <a:lnTo>
                  <a:pt x="2339" y="1528"/>
                </a:lnTo>
                <a:lnTo>
                  <a:pt x="2346" y="1540"/>
                </a:lnTo>
                <a:lnTo>
                  <a:pt x="2369" y="1590"/>
                </a:lnTo>
                <a:lnTo>
                  <a:pt x="2383" y="1632"/>
                </a:lnTo>
                <a:lnTo>
                  <a:pt x="2388" y="1676"/>
                </a:lnTo>
                <a:lnTo>
                  <a:pt x="2390" y="1697"/>
                </a:lnTo>
                <a:lnTo>
                  <a:pt x="2390" y="1722"/>
                </a:lnTo>
                <a:lnTo>
                  <a:pt x="2394" y="1747"/>
                </a:lnTo>
                <a:lnTo>
                  <a:pt x="2404" y="1768"/>
                </a:lnTo>
                <a:lnTo>
                  <a:pt x="2419" y="1793"/>
                </a:lnTo>
                <a:lnTo>
                  <a:pt x="2438" y="1816"/>
                </a:lnTo>
                <a:lnTo>
                  <a:pt x="2454" y="1841"/>
                </a:lnTo>
                <a:lnTo>
                  <a:pt x="2438" y="1820"/>
                </a:lnTo>
                <a:lnTo>
                  <a:pt x="2421" y="1801"/>
                </a:lnTo>
                <a:lnTo>
                  <a:pt x="2404" y="1780"/>
                </a:lnTo>
                <a:lnTo>
                  <a:pt x="2390" y="1757"/>
                </a:lnTo>
                <a:lnTo>
                  <a:pt x="2383" y="1714"/>
                </a:lnTo>
                <a:lnTo>
                  <a:pt x="2375" y="1672"/>
                </a:lnTo>
                <a:lnTo>
                  <a:pt x="2365" y="1630"/>
                </a:lnTo>
                <a:lnTo>
                  <a:pt x="2348" y="1659"/>
                </a:lnTo>
                <a:lnTo>
                  <a:pt x="2329" y="1688"/>
                </a:lnTo>
                <a:lnTo>
                  <a:pt x="2308" y="1714"/>
                </a:lnTo>
                <a:lnTo>
                  <a:pt x="2289" y="1743"/>
                </a:lnTo>
                <a:lnTo>
                  <a:pt x="2275" y="1774"/>
                </a:lnTo>
                <a:lnTo>
                  <a:pt x="2264" y="1816"/>
                </a:lnTo>
                <a:lnTo>
                  <a:pt x="2262" y="1856"/>
                </a:lnTo>
                <a:lnTo>
                  <a:pt x="2268" y="1897"/>
                </a:lnTo>
                <a:lnTo>
                  <a:pt x="2279" y="1937"/>
                </a:lnTo>
                <a:lnTo>
                  <a:pt x="2264" y="1891"/>
                </a:lnTo>
                <a:lnTo>
                  <a:pt x="2256" y="1845"/>
                </a:lnTo>
                <a:lnTo>
                  <a:pt x="2258" y="1797"/>
                </a:lnTo>
                <a:lnTo>
                  <a:pt x="2268" y="1760"/>
                </a:lnTo>
                <a:lnTo>
                  <a:pt x="2283" y="1726"/>
                </a:lnTo>
                <a:lnTo>
                  <a:pt x="2302" y="1693"/>
                </a:lnTo>
                <a:lnTo>
                  <a:pt x="2321" y="1661"/>
                </a:lnTo>
                <a:lnTo>
                  <a:pt x="2329" y="1651"/>
                </a:lnTo>
                <a:lnTo>
                  <a:pt x="2339" y="1636"/>
                </a:lnTo>
                <a:lnTo>
                  <a:pt x="2346" y="1622"/>
                </a:lnTo>
                <a:lnTo>
                  <a:pt x="2348" y="1609"/>
                </a:lnTo>
                <a:lnTo>
                  <a:pt x="2340" y="1584"/>
                </a:lnTo>
                <a:lnTo>
                  <a:pt x="2331" y="1561"/>
                </a:lnTo>
                <a:lnTo>
                  <a:pt x="2319" y="1540"/>
                </a:lnTo>
                <a:lnTo>
                  <a:pt x="2310" y="1520"/>
                </a:lnTo>
                <a:lnTo>
                  <a:pt x="2306" y="1497"/>
                </a:lnTo>
                <a:lnTo>
                  <a:pt x="2300" y="1492"/>
                </a:lnTo>
                <a:lnTo>
                  <a:pt x="2291" y="1490"/>
                </a:lnTo>
                <a:lnTo>
                  <a:pt x="2277" y="1488"/>
                </a:lnTo>
                <a:lnTo>
                  <a:pt x="2268" y="1486"/>
                </a:lnTo>
                <a:lnTo>
                  <a:pt x="2233" y="1480"/>
                </a:lnTo>
                <a:lnTo>
                  <a:pt x="2256" y="1511"/>
                </a:lnTo>
                <a:lnTo>
                  <a:pt x="2269" y="1542"/>
                </a:lnTo>
                <a:lnTo>
                  <a:pt x="2277" y="1576"/>
                </a:lnTo>
                <a:lnTo>
                  <a:pt x="2279" y="1611"/>
                </a:lnTo>
                <a:lnTo>
                  <a:pt x="2273" y="1645"/>
                </a:lnTo>
                <a:lnTo>
                  <a:pt x="2262" y="1680"/>
                </a:lnTo>
                <a:lnTo>
                  <a:pt x="2271" y="1641"/>
                </a:lnTo>
                <a:lnTo>
                  <a:pt x="2275" y="1601"/>
                </a:lnTo>
                <a:lnTo>
                  <a:pt x="2269" y="1563"/>
                </a:lnTo>
                <a:lnTo>
                  <a:pt x="2252" y="1526"/>
                </a:lnTo>
                <a:lnTo>
                  <a:pt x="2241" y="1509"/>
                </a:lnTo>
                <a:lnTo>
                  <a:pt x="2225" y="1492"/>
                </a:lnTo>
                <a:lnTo>
                  <a:pt x="2210" y="1480"/>
                </a:lnTo>
                <a:lnTo>
                  <a:pt x="2193" y="1474"/>
                </a:lnTo>
                <a:lnTo>
                  <a:pt x="2173" y="1472"/>
                </a:lnTo>
                <a:lnTo>
                  <a:pt x="2154" y="1471"/>
                </a:lnTo>
                <a:lnTo>
                  <a:pt x="2173" y="1511"/>
                </a:lnTo>
                <a:lnTo>
                  <a:pt x="2187" y="1557"/>
                </a:lnTo>
                <a:lnTo>
                  <a:pt x="2193" y="1603"/>
                </a:lnTo>
                <a:lnTo>
                  <a:pt x="2191" y="1651"/>
                </a:lnTo>
                <a:lnTo>
                  <a:pt x="2181" y="1699"/>
                </a:lnTo>
                <a:lnTo>
                  <a:pt x="2166" y="1743"/>
                </a:lnTo>
                <a:lnTo>
                  <a:pt x="2145" y="1785"/>
                </a:lnTo>
                <a:lnTo>
                  <a:pt x="2116" y="1820"/>
                </a:lnTo>
                <a:lnTo>
                  <a:pt x="2141" y="1783"/>
                </a:lnTo>
                <a:lnTo>
                  <a:pt x="2160" y="1743"/>
                </a:lnTo>
                <a:lnTo>
                  <a:pt x="2172" y="1699"/>
                </a:lnTo>
                <a:lnTo>
                  <a:pt x="2177" y="1655"/>
                </a:lnTo>
                <a:lnTo>
                  <a:pt x="2175" y="1609"/>
                </a:lnTo>
                <a:lnTo>
                  <a:pt x="2170" y="1567"/>
                </a:lnTo>
                <a:lnTo>
                  <a:pt x="2156" y="1526"/>
                </a:lnTo>
                <a:lnTo>
                  <a:pt x="2137" y="1488"/>
                </a:lnTo>
                <a:lnTo>
                  <a:pt x="2129" y="1476"/>
                </a:lnTo>
                <a:lnTo>
                  <a:pt x="2120" y="1467"/>
                </a:lnTo>
                <a:lnTo>
                  <a:pt x="2118" y="1463"/>
                </a:lnTo>
                <a:lnTo>
                  <a:pt x="2112" y="1463"/>
                </a:lnTo>
                <a:lnTo>
                  <a:pt x="2108" y="1461"/>
                </a:lnTo>
                <a:lnTo>
                  <a:pt x="2102" y="1461"/>
                </a:lnTo>
                <a:lnTo>
                  <a:pt x="2099" y="1459"/>
                </a:lnTo>
                <a:lnTo>
                  <a:pt x="2041" y="1444"/>
                </a:lnTo>
                <a:lnTo>
                  <a:pt x="2068" y="1528"/>
                </a:lnTo>
                <a:lnTo>
                  <a:pt x="2093" y="1615"/>
                </a:lnTo>
                <a:lnTo>
                  <a:pt x="2112" y="1701"/>
                </a:lnTo>
                <a:lnTo>
                  <a:pt x="2116" y="1745"/>
                </a:lnTo>
                <a:lnTo>
                  <a:pt x="2114" y="1789"/>
                </a:lnTo>
                <a:lnTo>
                  <a:pt x="2102" y="1830"/>
                </a:lnTo>
                <a:lnTo>
                  <a:pt x="2083" y="1868"/>
                </a:lnTo>
                <a:lnTo>
                  <a:pt x="2052" y="1903"/>
                </a:lnTo>
                <a:lnTo>
                  <a:pt x="2079" y="1866"/>
                </a:lnTo>
                <a:lnTo>
                  <a:pt x="2097" y="1828"/>
                </a:lnTo>
                <a:lnTo>
                  <a:pt x="2104" y="1789"/>
                </a:lnTo>
                <a:lnTo>
                  <a:pt x="2104" y="1747"/>
                </a:lnTo>
                <a:lnTo>
                  <a:pt x="2099" y="1707"/>
                </a:lnTo>
                <a:lnTo>
                  <a:pt x="2087" y="1664"/>
                </a:lnTo>
                <a:lnTo>
                  <a:pt x="2074" y="1624"/>
                </a:lnTo>
                <a:lnTo>
                  <a:pt x="2060" y="1584"/>
                </a:lnTo>
                <a:lnTo>
                  <a:pt x="2041" y="1615"/>
                </a:lnTo>
                <a:lnTo>
                  <a:pt x="2018" y="1643"/>
                </a:lnTo>
                <a:lnTo>
                  <a:pt x="1999" y="1672"/>
                </a:lnTo>
                <a:lnTo>
                  <a:pt x="1985" y="1709"/>
                </a:lnTo>
                <a:lnTo>
                  <a:pt x="1981" y="1747"/>
                </a:lnTo>
                <a:lnTo>
                  <a:pt x="1983" y="1709"/>
                </a:lnTo>
                <a:lnTo>
                  <a:pt x="1993" y="1672"/>
                </a:lnTo>
                <a:lnTo>
                  <a:pt x="2012" y="1638"/>
                </a:lnTo>
                <a:lnTo>
                  <a:pt x="2031" y="1609"/>
                </a:lnTo>
                <a:lnTo>
                  <a:pt x="2047" y="1580"/>
                </a:lnTo>
                <a:lnTo>
                  <a:pt x="2051" y="1574"/>
                </a:lnTo>
                <a:lnTo>
                  <a:pt x="2051" y="1570"/>
                </a:lnTo>
                <a:lnTo>
                  <a:pt x="2051" y="1565"/>
                </a:lnTo>
                <a:lnTo>
                  <a:pt x="2051" y="1561"/>
                </a:lnTo>
                <a:lnTo>
                  <a:pt x="2049" y="1553"/>
                </a:lnTo>
                <a:lnTo>
                  <a:pt x="2035" y="1519"/>
                </a:lnTo>
                <a:lnTo>
                  <a:pt x="2006" y="1448"/>
                </a:lnTo>
                <a:lnTo>
                  <a:pt x="2004" y="1440"/>
                </a:lnTo>
                <a:lnTo>
                  <a:pt x="2001" y="1434"/>
                </a:lnTo>
                <a:lnTo>
                  <a:pt x="1999" y="1428"/>
                </a:lnTo>
                <a:lnTo>
                  <a:pt x="1993" y="1423"/>
                </a:lnTo>
                <a:lnTo>
                  <a:pt x="1987" y="1419"/>
                </a:lnTo>
                <a:lnTo>
                  <a:pt x="1974" y="1409"/>
                </a:lnTo>
                <a:lnTo>
                  <a:pt x="1960" y="1400"/>
                </a:lnTo>
                <a:lnTo>
                  <a:pt x="1937" y="1378"/>
                </a:lnTo>
                <a:lnTo>
                  <a:pt x="1912" y="1361"/>
                </a:lnTo>
                <a:lnTo>
                  <a:pt x="1884" y="1340"/>
                </a:lnTo>
                <a:lnTo>
                  <a:pt x="1857" y="1317"/>
                </a:lnTo>
                <a:lnTo>
                  <a:pt x="1857" y="1332"/>
                </a:lnTo>
                <a:lnTo>
                  <a:pt x="1857" y="1348"/>
                </a:lnTo>
                <a:lnTo>
                  <a:pt x="1866" y="1357"/>
                </a:lnTo>
                <a:lnTo>
                  <a:pt x="1887" y="1373"/>
                </a:lnTo>
                <a:lnTo>
                  <a:pt x="1905" y="1388"/>
                </a:lnTo>
                <a:lnTo>
                  <a:pt x="1930" y="1413"/>
                </a:lnTo>
                <a:lnTo>
                  <a:pt x="1949" y="1442"/>
                </a:lnTo>
                <a:lnTo>
                  <a:pt x="1964" y="1472"/>
                </a:lnTo>
                <a:lnTo>
                  <a:pt x="1980" y="1519"/>
                </a:lnTo>
                <a:lnTo>
                  <a:pt x="1985" y="1567"/>
                </a:lnTo>
                <a:lnTo>
                  <a:pt x="1987" y="1615"/>
                </a:lnTo>
                <a:lnTo>
                  <a:pt x="1985" y="1663"/>
                </a:lnTo>
                <a:lnTo>
                  <a:pt x="1983" y="1611"/>
                </a:lnTo>
                <a:lnTo>
                  <a:pt x="1978" y="1559"/>
                </a:lnTo>
                <a:lnTo>
                  <a:pt x="1966" y="1509"/>
                </a:lnTo>
                <a:lnTo>
                  <a:pt x="1949" y="1469"/>
                </a:lnTo>
                <a:lnTo>
                  <a:pt x="1926" y="1434"/>
                </a:lnTo>
                <a:lnTo>
                  <a:pt x="1895" y="1405"/>
                </a:lnTo>
                <a:lnTo>
                  <a:pt x="1860" y="1380"/>
                </a:lnTo>
                <a:lnTo>
                  <a:pt x="1868" y="1434"/>
                </a:lnTo>
                <a:lnTo>
                  <a:pt x="1884" y="1486"/>
                </a:lnTo>
                <a:lnTo>
                  <a:pt x="1903" y="1536"/>
                </a:lnTo>
                <a:lnTo>
                  <a:pt x="1926" y="1584"/>
                </a:lnTo>
                <a:lnTo>
                  <a:pt x="1897" y="1532"/>
                </a:lnTo>
                <a:lnTo>
                  <a:pt x="1872" y="1478"/>
                </a:lnTo>
                <a:lnTo>
                  <a:pt x="1874" y="1540"/>
                </a:lnTo>
                <a:lnTo>
                  <a:pt x="1872" y="1599"/>
                </a:lnTo>
                <a:lnTo>
                  <a:pt x="1872" y="1605"/>
                </a:lnTo>
                <a:lnTo>
                  <a:pt x="1872" y="1609"/>
                </a:lnTo>
                <a:lnTo>
                  <a:pt x="1872" y="1613"/>
                </a:lnTo>
                <a:lnTo>
                  <a:pt x="1874" y="1615"/>
                </a:lnTo>
                <a:lnTo>
                  <a:pt x="1876" y="1616"/>
                </a:lnTo>
                <a:lnTo>
                  <a:pt x="1880" y="1618"/>
                </a:lnTo>
                <a:lnTo>
                  <a:pt x="1895" y="1628"/>
                </a:lnTo>
                <a:lnTo>
                  <a:pt x="1914" y="1643"/>
                </a:lnTo>
                <a:lnTo>
                  <a:pt x="1932" y="1663"/>
                </a:lnTo>
                <a:lnTo>
                  <a:pt x="1951" y="1697"/>
                </a:lnTo>
                <a:lnTo>
                  <a:pt x="1966" y="1736"/>
                </a:lnTo>
                <a:lnTo>
                  <a:pt x="1972" y="1776"/>
                </a:lnTo>
                <a:lnTo>
                  <a:pt x="1974" y="1816"/>
                </a:lnTo>
                <a:lnTo>
                  <a:pt x="1968" y="1856"/>
                </a:lnTo>
                <a:lnTo>
                  <a:pt x="1970" y="1820"/>
                </a:lnTo>
                <a:lnTo>
                  <a:pt x="1968" y="1783"/>
                </a:lnTo>
                <a:lnTo>
                  <a:pt x="1960" y="1747"/>
                </a:lnTo>
                <a:lnTo>
                  <a:pt x="1947" y="1712"/>
                </a:lnTo>
                <a:lnTo>
                  <a:pt x="1928" y="1682"/>
                </a:lnTo>
                <a:lnTo>
                  <a:pt x="1903" y="1655"/>
                </a:lnTo>
                <a:lnTo>
                  <a:pt x="1872" y="1634"/>
                </a:lnTo>
                <a:lnTo>
                  <a:pt x="1878" y="1699"/>
                </a:lnTo>
                <a:lnTo>
                  <a:pt x="1891" y="1762"/>
                </a:lnTo>
                <a:lnTo>
                  <a:pt x="1912" y="1826"/>
                </a:lnTo>
                <a:lnTo>
                  <a:pt x="1935" y="1885"/>
                </a:lnTo>
                <a:lnTo>
                  <a:pt x="1908" y="1828"/>
                </a:lnTo>
                <a:lnTo>
                  <a:pt x="1884" y="1768"/>
                </a:lnTo>
                <a:lnTo>
                  <a:pt x="1866" y="1705"/>
                </a:lnTo>
                <a:lnTo>
                  <a:pt x="1855" y="1641"/>
                </a:lnTo>
                <a:lnTo>
                  <a:pt x="1853" y="1590"/>
                </a:lnTo>
                <a:lnTo>
                  <a:pt x="1851" y="1536"/>
                </a:lnTo>
                <a:lnTo>
                  <a:pt x="1845" y="1484"/>
                </a:lnTo>
                <a:lnTo>
                  <a:pt x="1834" y="1436"/>
                </a:lnTo>
                <a:lnTo>
                  <a:pt x="1816" y="1390"/>
                </a:lnTo>
                <a:lnTo>
                  <a:pt x="1793" y="1346"/>
                </a:lnTo>
                <a:lnTo>
                  <a:pt x="1799" y="1446"/>
                </a:lnTo>
                <a:lnTo>
                  <a:pt x="1811" y="1545"/>
                </a:lnTo>
                <a:lnTo>
                  <a:pt x="1818" y="1601"/>
                </a:lnTo>
                <a:lnTo>
                  <a:pt x="1824" y="1657"/>
                </a:lnTo>
                <a:lnTo>
                  <a:pt x="1824" y="1714"/>
                </a:lnTo>
                <a:lnTo>
                  <a:pt x="1816" y="1770"/>
                </a:lnTo>
                <a:lnTo>
                  <a:pt x="1820" y="1712"/>
                </a:lnTo>
                <a:lnTo>
                  <a:pt x="1816" y="1657"/>
                </a:lnTo>
                <a:lnTo>
                  <a:pt x="1807" y="1601"/>
                </a:lnTo>
                <a:lnTo>
                  <a:pt x="1795" y="1545"/>
                </a:lnTo>
                <a:lnTo>
                  <a:pt x="1786" y="1605"/>
                </a:lnTo>
                <a:lnTo>
                  <a:pt x="1776" y="1664"/>
                </a:lnTo>
                <a:lnTo>
                  <a:pt x="1768" y="1724"/>
                </a:lnTo>
                <a:lnTo>
                  <a:pt x="1766" y="1785"/>
                </a:lnTo>
                <a:lnTo>
                  <a:pt x="1764" y="1726"/>
                </a:lnTo>
                <a:lnTo>
                  <a:pt x="1768" y="1668"/>
                </a:lnTo>
                <a:lnTo>
                  <a:pt x="1774" y="1611"/>
                </a:lnTo>
                <a:lnTo>
                  <a:pt x="1778" y="1553"/>
                </a:lnTo>
                <a:lnTo>
                  <a:pt x="1766" y="1603"/>
                </a:lnTo>
                <a:lnTo>
                  <a:pt x="1749" y="1651"/>
                </a:lnTo>
                <a:lnTo>
                  <a:pt x="1761" y="1605"/>
                </a:lnTo>
                <a:lnTo>
                  <a:pt x="1770" y="1559"/>
                </a:lnTo>
                <a:lnTo>
                  <a:pt x="1774" y="1513"/>
                </a:lnTo>
                <a:lnTo>
                  <a:pt x="1768" y="1476"/>
                </a:lnTo>
                <a:lnTo>
                  <a:pt x="1757" y="1444"/>
                </a:lnTo>
                <a:lnTo>
                  <a:pt x="1741" y="1411"/>
                </a:lnTo>
                <a:lnTo>
                  <a:pt x="1724" y="1382"/>
                </a:lnTo>
                <a:lnTo>
                  <a:pt x="1705" y="1352"/>
                </a:lnTo>
                <a:lnTo>
                  <a:pt x="1711" y="1401"/>
                </a:lnTo>
                <a:lnTo>
                  <a:pt x="1713" y="1453"/>
                </a:lnTo>
                <a:lnTo>
                  <a:pt x="1722" y="1509"/>
                </a:lnTo>
                <a:lnTo>
                  <a:pt x="1732" y="1563"/>
                </a:lnTo>
                <a:lnTo>
                  <a:pt x="1740" y="1628"/>
                </a:lnTo>
                <a:lnTo>
                  <a:pt x="1741" y="1689"/>
                </a:lnTo>
                <a:lnTo>
                  <a:pt x="1734" y="1753"/>
                </a:lnTo>
                <a:lnTo>
                  <a:pt x="1738" y="1703"/>
                </a:lnTo>
                <a:lnTo>
                  <a:pt x="1734" y="1653"/>
                </a:lnTo>
                <a:lnTo>
                  <a:pt x="1726" y="1603"/>
                </a:lnTo>
                <a:lnTo>
                  <a:pt x="1715" y="1555"/>
                </a:lnTo>
                <a:lnTo>
                  <a:pt x="1703" y="1505"/>
                </a:lnTo>
                <a:lnTo>
                  <a:pt x="1699" y="1534"/>
                </a:lnTo>
                <a:lnTo>
                  <a:pt x="1692" y="1561"/>
                </a:lnTo>
                <a:lnTo>
                  <a:pt x="1678" y="1588"/>
                </a:lnTo>
                <a:lnTo>
                  <a:pt x="1676" y="1593"/>
                </a:lnTo>
                <a:lnTo>
                  <a:pt x="1674" y="1597"/>
                </a:lnTo>
                <a:lnTo>
                  <a:pt x="1672" y="1603"/>
                </a:lnTo>
                <a:lnTo>
                  <a:pt x="1672" y="1609"/>
                </a:lnTo>
                <a:lnTo>
                  <a:pt x="1676" y="1628"/>
                </a:lnTo>
                <a:lnTo>
                  <a:pt x="1688" y="1672"/>
                </a:lnTo>
                <a:lnTo>
                  <a:pt x="1699" y="1716"/>
                </a:lnTo>
                <a:lnTo>
                  <a:pt x="1707" y="1760"/>
                </a:lnTo>
                <a:lnTo>
                  <a:pt x="1707" y="1807"/>
                </a:lnTo>
                <a:lnTo>
                  <a:pt x="1697" y="1851"/>
                </a:lnTo>
                <a:lnTo>
                  <a:pt x="1705" y="1812"/>
                </a:lnTo>
                <a:lnTo>
                  <a:pt x="1703" y="1774"/>
                </a:lnTo>
                <a:lnTo>
                  <a:pt x="1695" y="1737"/>
                </a:lnTo>
                <a:lnTo>
                  <a:pt x="1686" y="1699"/>
                </a:lnTo>
                <a:lnTo>
                  <a:pt x="1672" y="1663"/>
                </a:lnTo>
                <a:lnTo>
                  <a:pt x="1661" y="1626"/>
                </a:lnTo>
                <a:lnTo>
                  <a:pt x="1630" y="1703"/>
                </a:lnTo>
                <a:lnTo>
                  <a:pt x="1603" y="1782"/>
                </a:lnTo>
                <a:lnTo>
                  <a:pt x="1607" y="1730"/>
                </a:lnTo>
                <a:lnTo>
                  <a:pt x="1619" y="1678"/>
                </a:lnTo>
                <a:lnTo>
                  <a:pt x="1634" y="1628"/>
                </a:lnTo>
                <a:lnTo>
                  <a:pt x="1647" y="1578"/>
                </a:lnTo>
                <a:lnTo>
                  <a:pt x="1657" y="1526"/>
                </a:lnTo>
                <a:lnTo>
                  <a:pt x="1661" y="1484"/>
                </a:lnTo>
                <a:lnTo>
                  <a:pt x="1661" y="1442"/>
                </a:lnTo>
                <a:lnTo>
                  <a:pt x="1653" y="1401"/>
                </a:lnTo>
                <a:lnTo>
                  <a:pt x="1632" y="1344"/>
                </a:lnTo>
                <a:lnTo>
                  <a:pt x="1607" y="1288"/>
                </a:lnTo>
                <a:lnTo>
                  <a:pt x="1596" y="1338"/>
                </a:lnTo>
                <a:lnTo>
                  <a:pt x="1580" y="1388"/>
                </a:lnTo>
                <a:lnTo>
                  <a:pt x="1578" y="1394"/>
                </a:lnTo>
                <a:lnTo>
                  <a:pt x="1578" y="1398"/>
                </a:lnTo>
                <a:lnTo>
                  <a:pt x="1578" y="1401"/>
                </a:lnTo>
                <a:lnTo>
                  <a:pt x="1580" y="1405"/>
                </a:lnTo>
                <a:lnTo>
                  <a:pt x="1584" y="1409"/>
                </a:lnTo>
                <a:lnTo>
                  <a:pt x="1592" y="1421"/>
                </a:lnTo>
                <a:lnTo>
                  <a:pt x="1597" y="1432"/>
                </a:lnTo>
                <a:lnTo>
                  <a:pt x="1609" y="1453"/>
                </a:lnTo>
                <a:lnTo>
                  <a:pt x="1615" y="1476"/>
                </a:lnTo>
                <a:lnTo>
                  <a:pt x="1619" y="1526"/>
                </a:lnTo>
                <a:lnTo>
                  <a:pt x="1619" y="1574"/>
                </a:lnTo>
                <a:lnTo>
                  <a:pt x="1615" y="1622"/>
                </a:lnTo>
                <a:lnTo>
                  <a:pt x="1617" y="1672"/>
                </a:lnTo>
                <a:lnTo>
                  <a:pt x="1613" y="1630"/>
                </a:lnTo>
                <a:lnTo>
                  <a:pt x="1613" y="1588"/>
                </a:lnTo>
                <a:lnTo>
                  <a:pt x="1611" y="1545"/>
                </a:lnTo>
                <a:lnTo>
                  <a:pt x="1607" y="1505"/>
                </a:lnTo>
                <a:lnTo>
                  <a:pt x="1597" y="1465"/>
                </a:lnTo>
                <a:lnTo>
                  <a:pt x="1590" y="1494"/>
                </a:lnTo>
                <a:lnTo>
                  <a:pt x="1578" y="1522"/>
                </a:lnTo>
                <a:lnTo>
                  <a:pt x="1567" y="1549"/>
                </a:lnTo>
                <a:lnTo>
                  <a:pt x="1559" y="1580"/>
                </a:lnTo>
                <a:lnTo>
                  <a:pt x="1563" y="1557"/>
                </a:lnTo>
                <a:lnTo>
                  <a:pt x="1571" y="1534"/>
                </a:lnTo>
                <a:lnTo>
                  <a:pt x="1578" y="1511"/>
                </a:lnTo>
                <a:lnTo>
                  <a:pt x="1586" y="1488"/>
                </a:lnTo>
                <a:lnTo>
                  <a:pt x="1588" y="1465"/>
                </a:lnTo>
                <a:lnTo>
                  <a:pt x="1584" y="1444"/>
                </a:lnTo>
                <a:lnTo>
                  <a:pt x="1571" y="1423"/>
                </a:lnTo>
                <a:lnTo>
                  <a:pt x="1567" y="1461"/>
                </a:lnTo>
                <a:lnTo>
                  <a:pt x="1571" y="1499"/>
                </a:lnTo>
                <a:lnTo>
                  <a:pt x="1565" y="1467"/>
                </a:lnTo>
                <a:lnTo>
                  <a:pt x="1565" y="1432"/>
                </a:lnTo>
                <a:lnTo>
                  <a:pt x="1565" y="1426"/>
                </a:lnTo>
                <a:lnTo>
                  <a:pt x="1567" y="1423"/>
                </a:lnTo>
                <a:lnTo>
                  <a:pt x="1567" y="1419"/>
                </a:lnTo>
                <a:lnTo>
                  <a:pt x="1565" y="1415"/>
                </a:lnTo>
                <a:lnTo>
                  <a:pt x="1563" y="1411"/>
                </a:lnTo>
                <a:lnTo>
                  <a:pt x="1548" y="1398"/>
                </a:lnTo>
                <a:lnTo>
                  <a:pt x="1534" y="1382"/>
                </a:lnTo>
                <a:lnTo>
                  <a:pt x="1519" y="1369"/>
                </a:lnTo>
                <a:lnTo>
                  <a:pt x="1523" y="1472"/>
                </a:lnTo>
                <a:lnTo>
                  <a:pt x="1523" y="1526"/>
                </a:lnTo>
                <a:lnTo>
                  <a:pt x="1521" y="1561"/>
                </a:lnTo>
                <a:lnTo>
                  <a:pt x="1526" y="1565"/>
                </a:lnTo>
                <a:lnTo>
                  <a:pt x="1532" y="1570"/>
                </a:lnTo>
                <a:lnTo>
                  <a:pt x="1536" y="1576"/>
                </a:lnTo>
                <a:lnTo>
                  <a:pt x="1546" y="1603"/>
                </a:lnTo>
                <a:lnTo>
                  <a:pt x="1553" y="1632"/>
                </a:lnTo>
                <a:lnTo>
                  <a:pt x="1559" y="1664"/>
                </a:lnTo>
                <a:lnTo>
                  <a:pt x="1561" y="1670"/>
                </a:lnTo>
                <a:lnTo>
                  <a:pt x="1563" y="1676"/>
                </a:lnTo>
                <a:lnTo>
                  <a:pt x="1567" y="1680"/>
                </a:lnTo>
                <a:lnTo>
                  <a:pt x="1571" y="1684"/>
                </a:lnTo>
                <a:lnTo>
                  <a:pt x="1588" y="1714"/>
                </a:lnTo>
                <a:lnTo>
                  <a:pt x="1597" y="1747"/>
                </a:lnTo>
                <a:lnTo>
                  <a:pt x="1599" y="1783"/>
                </a:lnTo>
                <a:lnTo>
                  <a:pt x="1596" y="1747"/>
                </a:lnTo>
                <a:lnTo>
                  <a:pt x="1582" y="1714"/>
                </a:lnTo>
                <a:lnTo>
                  <a:pt x="1563" y="1686"/>
                </a:lnTo>
                <a:lnTo>
                  <a:pt x="1567" y="1712"/>
                </a:lnTo>
                <a:lnTo>
                  <a:pt x="1569" y="1743"/>
                </a:lnTo>
                <a:lnTo>
                  <a:pt x="1569" y="1772"/>
                </a:lnTo>
                <a:lnTo>
                  <a:pt x="1565" y="1801"/>
                </a:lnTo>
                <a:lnTo>
                  <a:pt x="1553" y="1828"/>
                </a:lnTo>
                <a:lnTo>
                  <a:pt x="1536" y="1851"/>
                </a:lnTo>
                <a:lnTo>
                  <a:pt x="1551" y="1828"/>
                </a:lnTo>
                <a:lnTo>
                  <a:pt x="1561" y="1801"/>
                </a:lnTo>
                <a:lnTo>
                  <a:pt x="1563" y="1772"/>
                </a:lnTo>
                <a:lnTo>
                  <a:pt x="1561" y="1745"/>
                </a:lnTo>
                <a:lnTo>
                  <a:pt x="1557" y="1716"/>
                </a:lnTo>
                <a:lnTo>
                  <a:pt x="1540" y="1641"/>
                </a:lnTo>
                <a:lnTo>
                  <a:pt x="1534" y="1622"/>
                </a:lnTo>
                <a:lnTo>
                  <a:pt x="1528" y="1601"/>
                </a:lnTo>
                <a:lnTo>
                  <a:pt x="1517" y="1584"/>
                </a:lnTo>
                <a:lnTo>
                  <a:pt x="1505" y="1641"/>
                </a:lnTo>
                <a:lnTo>
                  <a:pt x="1490" y="1697"/>
                </a:lnTo>
                <a:lnTo>
                  <a:pt x="1486" y="1718"/>
                </a:lnTo>
                <a:lnTo>
                  <a:pt x="1490" y="1741"/>
                </a:lnTo>
                <a:lnTo>
                  <a:pt x="1498" y="1764"/>
                </a:lnTo>
                <a:lnTo>
                  <a:pt x="1503" y="1783"/>
                </a:lnTo>
                <a:lnTo>
                  <a:pt x="1515" y="1820"/>
                </a:lnTo>
                <a:lnTo>
                  <a:pt x="1524" y="1855"/>
                </a:lnTo>
                <a:lnTo>
                  <a:pt x="1528" y="1889"/>
                </a:lnTo>
                <a:lnTo>
                  <a:pt x="1526" y="1924"/>
                </a:lnTo>
                <a:lnTo>
                  <a:pt x="1513" y="1960"/>
                </a:lnTo>
                <a:lnTo>
                  <a:pt x="1523" y="1926"/>
                </a:lnTo>
                <a:lnTo>
                  <a:pt x="1524" y="1891"/>
                </a:lnTo>
                <a:lnTo>
                  <a:pt x="1519" y="1855"/>
                </a:lnTo>
                <a:lnTo>
                  <a:pt x="1503" y="1816"/>
                </a:lnTo>
                <a:lnTo>
                  <a:pt x="1488" y="1778"/>
                </a:lnTo>
                <a:lnTo>
                  <a:pt x="1475" y="1739"/>
                </a:lnTo>
                <a:lnTo>
                  <a:pt x="1461" y="1783"/>
                </a:lnTo>
                <a:lnTo>
                  <a:pt x="1459" y="1789"/>
                </a:lnTo>
                <a:lnTo>
                  <a:pt x="1455" y="1797"/>
                </a:lnTo>
                <a:lnTo>
                  <a:pt x="1453" y="1803"/>
                </a:lnTo>
                <a:lnTo>
                  <a:pt x="1453" y="1810"/>
                </a:lnTo>
                <a:lnTo>
                  <a:pt x="1465" y="1839"/>
                </a:lnTo>
                <a:lnTo>
                  <a:pt x="1476" y="1870"/>
                </a:lnTo>
                <a:lnTo>
                  <a:pt x="1484" y="1899"/>
                </a:lnTo>
                <a:lnTo>
                  <a:pt x="1488" y="1929"/>
                </a:lnTo>
                <a:lnTo>
                  <a:pt x="1486" y="1958"/>
                </a:lnTo>
                <a:lnTo>
                  <a:pt x="1475" y="1987"/>
                </a:lnTo>
                <a:lnTo>
                  <a:pt x="1484" y="1954"/>
                </a:lnTo>
                <a:lnTo>
                  <a:pt x="1484" y="1922"/>
                </a:lnTo>
                <a:lnTo>
                  <a:pt x="1475" y="1887"/>
                </a:lnTo>
                <a:lnTo>
                  <a:pt x="1461" y="1856"/>
                </a:lnTo>
                <a:lnTo>
                  <a:pt x="1448" y="1826"/>
                </a:lnTo>
                <a:lnTo>
                  <a:pt x="1434" y="1878"/>
                </a:lnTo>
                <a:lnTo>
                  <a:pt x="1427" y="1929"/>
                </a:lnTo>
                <a:lnTo>
                  <a:pt x="1425" y="1981"/>
                </a:lnTo>
                <a:lnTo>
                  <a:pt x="1430" y="2031"/>
                </a:lnTo>
                <a:lnTo>
                  <a:pt x="1446" y="2083"/>
                </a:lnTo>
                <a:lnTo>
                  <a:pt x="1428" y="2041"/>
                </a:lnTo>
                <a:lnTo>
                  <a:pt x="1419" y="1999"/>
                </a:lnTo>
                <a:lnTo>
                  <a:pt x="1413" y="1952"/>
                </a:lnTo>
                <a:lnTo>
                  <a:pt x="1415" y="1908"/>
                </a:lnTo>
                <a:lnTo>
                  <a:pt x="1421" y="1864"/>
                </a:lnTo>
                <a:lnTo>
                  <a:pt x="1430" y="1822"/>
                </a:lnTo>
                <a:lnTo>
                  <a:pt x="1432" y="1816"/>
                </a:lnTo>
                <a:lnTo>
                  <a:pt x="1434" y="1810"/>
                </a:lnTo>
                <a:lnTo>
                  <a:pt x="1436" y="1805"/>
                </a:lnTo>
                <a:lnTo>
                  <a:pt x="1436" y="1799"/>
                </a:lnTo>
                <a:lnTo>
                  <a:pt x="1436" y="1793"/>
                </a:lnTo>
                <a:lnTo>
                  <a:pt x="1407" y="1818"/>
                </a:lnTo>
                <a:lnTo>
                  <a:pt x="1377" y="1841"/>
                </a:lnTo>
                <a:lnTo>
                  <a:pt x="1350" y="1866"/>
                </a:lnTo>
                <a:lnTo>
                  <a:pt x="1325" y="1895"/>
                </a:lnTo>
                <a:lnTo>
                  <a:pt x="1304" y="1931"/>
                </a:lnTo>
                <a:lnTo>
                  <a:pt x="1288" y="1970"/>
                </a:lnTo>
                <a:lnTo>
                  <a:pt x="1281" y="2012"/>
                </a:lnTo>
                <a:lnTo>
                  <a:pt x="1288" y="1964"/>
                </a:lnTo>
                <a:lnTo>
                  <a:pt x="1304" y="1920"/>
                </a:lnTo>
                <a:lnTo>
                  <a:pt x="1327" y="1879"/>
                </a:lnTo>
                <a:lnTo>
                  <a:pt x="1357" y="1843"/>
                </a:lnTo>
                <a:lnTo>
                  <a:pt x="1392" y="1808"/>
                </a:lnTo>
                <a:lnTo>
                  <a:pt x="1409" y="1793"/>
                </a:lnTo>
                <a:lnTo>
                  <a:pt x="1425" y="1778"/>
                </a:lnTo>
                <a:lnTo>
                  <a:pt x="1440" y="1760"/>
                </a:lnTo>
                <a:lnTo>
                  <a:pt x="1450" y="1741"/>
                </a:lnTo>
                <a:lnTo>
                  <a:pt x="1465" y="1684"/>
                </a:lnTo>
                <a:lnTo>
                  <a:pt x="1476" y="1626"/>
                </a:lnTo>
                <a:lnTo>
                  <a:pt x="1446" y="1647"/>
                </a:lnTo>
                <a:lnTo>
                  <a:pt x="1411" y="1663"/>
                </a:lnTo>
                <a:lnTo>
                  <a:pt x="1375" y="1678"/>
                </a:lnTo>
                <a:lnTo>
                  <a:pt x="1342" y="1695"/>
                </a:lnTo>
                <a:lnTo>
                  <a:pt x="1315" y="1714"/>
                </a:lnTo>
                <a:lnTo>
                  <a:pt x="1292" y="1737"/>
                </a:lnTo>
                <a:lnTo>
                  <a:pt x="1275" y="1762"/>
                </a:lnTo>
                <a:lnTo>
                  <a:pt x="1261" y="1793"/>
                </a:lnTo>
                <a:lnTo>
                  <a:pt x="1275" y="1757"/>
                </a:lnTo>
                <a:lnTo>
                  <a:pt x="1296" y="1726"/>
                </a:lnTo>
                <a:lnTo>
                  <a:pt x="1323" y="1699"/>
                </a:lnTo>
                <a:lnTo>
                  <a:pt x="1356" y="1676"/>
                </a:lnTo>
                <a:lnTo>
                  <a:pt x="1396" y="1653"/>
                </a:lnTo>
                <a:lnTo>
                  <a:pt x="1436" y="1632"/>
                </a:lnTo>
                <a:lnTo>
                  <a:pt x="1453" y="1620"/>
                </a:lnTo>
                <a:lnTo>
                  <a:pt x="1469" y="1609"/>
                </a:lnTo>
                <a:lnTo>
                  <a:pt x="1473" y="1605"/>
                </a:lnTo>
                <a:lnTo>
                  <a:pt x="1475" y="1601"/>
                </a:lnTo>
                <a:lnTo>
                  <a:pt x="1478" y="1599"/>
                </a:lnTo>
                <a:lnTo>
                  <a:pt x="1480" y="1597"/>
                </a:lnTo>
                <a:lnTo>
                  <a:pt x="1484" y="1532"/>
                </a:lnTo>
                <a:lnTo>
                  <a:pt x="1480" y="1469"/>
                </a:lnTo>
                <a:lnTo>
                  <a:pt x="1475" y="1413"/>
                </a:lnTo>
                <a:lnTo>
                  <a:pt x="1469" y="1359"/>
                </a:lnTo>
                <a:lnTo>
                  <a:pt x="1446" y="1386"/>
                </a:lnTo>
                <a:lnTo>
                  <a:pt x="1423" y="1417"/>
                </a:lnTo>
                <a:lnTo>
                  <a:pt x="1407" y="1449"/>
                </a:lnTo>
                <a:lnTo>
                  <a:pt x="1398" y="1490"/>
                </a:lnTo>
                <a:lnTo>
                  <a:pt x="1392" y="1532"/>
                </a:lnTo>
                <a:lnTo>
                  <a:pt x="1390" y="1574"/>
                </a:lnTo>
                <a:lnTo>
                  <a:pt x="1396" y="1615"/>
                </a:lnTo>
                <a:lnTo>
                  <a:pt x="1388" y="1563"/>
                </a:lnTo>
                <a:lnTo>
                  <a:pt x="1388" y="1511"/>
                </a:lnTo>
                <a:lnTo>
                  <a:pt x="1394" y="1459"/>
                </a:lnTo>
                <a:lnTo>
                  <a:pt x="1371" y="1494"/>
                </a:lnTo>
                <a:lnTo>
                  <a:pt x="1354" y="1528"/>
                </a:lnTo>
                <a:lnTo>
                  <a:pt x="1340" y="1567"/>
                </a:lnTo>
                <a:lnTo>
                  <a:pt x="1334" y="1607"/>
                </a:lnTo>
                <a:lnTo>
                  <a:pt x="1338" y="1563"/>
                </a:lnTo>
                <a:lnTo>
                  <a:pt x="1350" y="1522"/>
                </a:lnTo>
                <a:lnTo>
                  <a:pt x="1369" y="1484"/>
                </a:lnTo>
                <a:lnTo>
                  <a:pt x="1390" y="1448"/>
                </a:lnTo>
                <a:lnTo>
                  <a:pt x="1411" y="1409"/>
                </a:lnTo>
                <a:lnTo>
                  <a:pt x="1375" y="1442"/>
                </a:lnTo>
                <a:lnTo>
                  <a:pt x="1340" y="1476"/>
                </a:lnTo>
                <a:lnTo>
                  <a:pt x="1311" y="1515"/>
                </a:lnTo>
                <a:lnTo>
                  <a:pt x="1292" y="1551"/>
                </a:lnTo>
                <a:lnTo>
                  <a:pt x="1281" y="1590"/>
                </a:lnTo>
                <a:lnTo>
                  <a:pt x="1275" y="1632"/>
                </a:lnTo>
                <a:lnTo>
                  <a:pt x="1281" y="1582"/>
                </a:lnTo>
                <a:lnTo>
                  <a:pt x="1292" y="1536"/>
                </a:lnTo>
                <a:lnTo>
                  <a:pt x="1315" y="1494"/>
                </a:lnTo>
                <a:lnTo>
                  <a:pt x="1352" y="1448"/>
                </a:lnTo>
                <a:lnTo>
                  <a:pt x="1392" y="1405"/>
                </a:lnTo>
                <a:lnTo>
                  <a:pt x="1432" y="1365"/>
                </a:lnTo>
                <a:lnTo>
                  <a:pt x="1442" y="1355"/>
                </a:lnTo>
                <a:lnTo>
                  <a:pt x="1450" y="1346"/>
                </a:lnTo>
                <a:lnTo>
                  <a:pt x="1457" y="1336"/>
                </a:lnTo>
                <a:lnTo>
                  <a:pt x="1463" y="1325"/>
                </a:lnTo>
                <a:lnTo>
                  <a:pt x="1463" y="1313"/>
                </a:lnTo>
                <a:lnTo>
                  <a:pt x="1461" y="1300"/>
                </a:lnTo>
                <a:lnTo>
                  <a:pt x="1446" y="1215"/>
                </a:lnTo>
                <a:lnTo>
                  <a:pt x="1436" y="1160"/>
                </a:lnTo>
                <a:lnTo>
                  <a:pt x="1428" y="1104"/>
                </a:lnTo>
                <a:lnTo>
                  <a:pt x="1427" y="1048"/>
                </a:lnTo>
                <a:lnTo>
                  <a:pt x="1382" y="1083"/>
                </a:lnTo>
                <a:lnTo>
                  <a:pt x="1371" y="1090"/>
                </a:lnTo>
                <a:lnTo>
                  <a:pt x="1357" y="1098"/>
                </a:lnTo>
                <a:lnTo>
                  <a:pt x="1346" y="1106"/>
                </a:lnTo>
                <a:lnTo>
                  <a:pt x="1336" y="1117"/>
                </a:lnTo>
                <a:lnTo>
                  <a:pt x="1331" y="1129"/>
                </a:lnTo>
                <a:lnTo>
                  <a:pt x="1325" y="1142"/>
                </a:lnTo>
                <a:lnTo>
                  <a:pt x="1321" y="1156"/>
                </a:lnTo>
                <a:lnTo>
                  <a:pt x="1323" y="1167"/>
                </a:lnTo>
                <a:lnTo>
                  <a:pt x="1338" y="1186"/>
                </a:lnTo>
                <a:lnTo>
                  <a:pt x="1354" y="1204"/>
                </a:lnTo>
                <a:lnTo>
                  <a:pt x="1369" y="1229"/>
                </a:lnTo>
                <a:lnTo>
                  <a:pt x="1375" y="1256"/>
                </a:lnTo>
                <a:lnTo>
                  <a:pt x="1373" y="1282"/>
                </a:lnTo>
                <a:lnTo>
                  <a:pt x="1365" y="1309"/>
                </a:lnTo>
                <a:lnTo>
                  <a:pt x="1352" y="1336"/>
                </a:lnTo>
                <a:lnTo>
                  <a:pt x="1336" y="1361"/>
                </a:lnTo>
                <a:lnTo>
                  <a:pt x="1321" y="1384"/>
                </a:lnTo>
                <a:lnTo>
                  <a:pt x="1336" y="1357"/>
                </a:lnTo>
                <a:lnTo>
                  <a:pt x="1352" y="1330"/>
                </a:lnTo>
                <a:lnTo>
                  <a:pt x="1363" y="1302"/>
                </a:lnTo>
                <a:lnTo>
                  <a:pt x="1367" y="1271"/>
                </a:lnTo>
                <a:lnTo>
                  <a:pt x="1365" y="1248"/>
                </a:lnTo>
                <a:lnTo>
                  <a:pt x="1356" y="1229"/>
                </a:lnTo>
                <a:lnTo>
                  <a:pt x="1342" y="1213"/>
                </a:lnTo>
                <a:lnTo>
                  <a:pt x="1329" y="1198"/>
                </a:lnTo>
                <a:lnTo>
                  <a:pt x="1313" y="1181"/>
                </a:lnTo>
                <a:lnTo>
                  <a:pt x="1309" y="1196"/>
                </a:lnTo>
                <a:lnTo>
                  <a:pt x="1309" y="1215"/>
                </a:lnTo>
                <a:lnTo>
                  <a:pt x="1311" y="1232"/>
                </a:lnTo>
                <a:lnTo>
                  <a:pt x="1321" y="1252"/>
                </a:lnTo>
                <a:lnTo>
                  <a:pt x="1329" y="1273"/>
                </a:lnTo>
                <a:lnTo>
                  <a:pt x="1332" y="1294"/>
                </a:lnTo>
                <a:lnTo>
                  <a:pt x="1331" y="1328"/>
                </a:lnTo>
                <a:lnTo>
                  <a:pt x="1321" y="1359"/>
                </a:lnTo>
                <a:lnTo>
                  <a:pt x="1306" y="1390"/>
                </a:lnTo>
                <a:lnTo>
                  <a:pt x="1290" y="1421"/>
                </a:lnTo>
                <a:lnTo>
                  <a:pt x="1308" y="1382"/>
                </a:lnTo>
                <a:lnTo>
                  <a:pt x="1321" y="1342"/>
                </a:lnTo>
                <a:lnTo>
                  <a:pt x="1325" y="1313"/>
                </a:lnTo>
                <a:lnTo>
                  <a:pt x="1323" y="1284"/>
                </a:lnTo>
                <a:lnTo>
                  <a:pt x="1311" y="1259"/>
                </a:lnTo>
                <a:lnTo>
                  <a:pt x="1300" y="1236"/>
                </a:lnTo>
                <a:lnTo>
                  <a:pt x="1284" y="1300"/>
                </a:lnTo>
                <a:lnTo>
                  <a:pt x="1271" y="1363"/>
                </a:lnTo>
                <a:lnTo>
                  <a:pt x="1254" y="1424"/>
                </a:lnTo>
                <a:lnTo>
                  <a:pt x="1235" y="1488"/>
                </a:lnTo>
                <a:lnTo>
                  <a:pt x="1210" y="1547"/>
                </a:lnTo>
                <a:lnTo>
                  <a:pt x="1223" y="1674"/>
                </a:lnTo>
                <a:lnTo>
                  <a:pt x="1235" y="1803"/>
                </a:lnTo>
                <a:lnTo>
                  <a:pt x="1215" y="1686"/>
                </a:lnTo>
                <a:lnTo>
                  <a:pt x="1196" y="1570"/>
                </a:lnTo>
                <a:lnTo>
                  <a:pt x="1183" y="1455"/>
                </a:lnTo>
                <a:lnTo>
                  <a:pt x="1164" y="1494"/>
                </a:lnTo>
                <a:lnTo>
                  <a:pt x="1164" y="1497"/>
                </a:lnTo>
                <a:lnTo>
                  <a:pt x="1164" y="1503"/>
                </a:lnTo>
                <a:lnTo>
                  <a:pt x="1164" y="1509"/>
                </a:lnTo>
                <a:lnTo>
                  <a:pt x="1164" y="1513"/>
                </a:lnTo>
                <a:lnTo>
                  <a:pt x="1164" y="1519"/>
                </a:lnTo>
                <a:lnTo>
                  <a:pt x="1156" y="1553"/>
                </a:lnTo>
                <a:lnTo>
                  <a:pt x="1144" y="1588"/>
                </a:lnTo>
                <a:lnTo>
                  <a:pt x="1139" y="1632"/>
                </a:lnTo>
                <a:lnTo>
                  <a:pt x="1140" y="1672"/>
                </a:lnTo>
                <a:lnTo>
                  <a:pt x="1156" y="1714"/>
                </a:lnTo>
                <a:lnTo>
                  <a:pt x="1142" y="1686"/>
                </a:lnTo>
                <a:lnTo>
                  <a:pt x="1133" y="1655"/>
                </a:lnTo>
                <a:lnTo>
                  <a:pt x="1131" y="1622"/>
                </a:lnTo>
                <a:lnTo>
                  <a:pt x="1137" y="1590"/>
                </a:lnTo>
                <a:lnTo>
                  <a:pt x="1144" y="1555"/>
                </a:lnTo>
                <a:lnTo>
                  <a:pt x="1150" y="1520"/>
                </a:lnTo>
                <a:lnTo>
                  <a:pt x="1127" y="1567"/>
                </a:lnTo>
                <a:lnTo>
                  <a:pt x="1104" y="1613"/>
                </a:lnTo>
                <a:lnTo>
                  <a:pt x="1087" y="1659"/>
                </a:lnTo>
                <a:lnTo>
                  <a:pt x="1077" y="1709"/>
                </a:lnTo>
                <a:lnTo>
                  <a:pt x="1073" y="1760"/>
                </a:lnTo>
                <a:lnTo>
                  <a:pt x="1071" y="1714"/>
                </a:lnTo>
                <a:lnTo>
                  <a:pt x="1077" y="1668"/>
                </a:lnTo>
                <a:lnTo>
                  <a:pt x="1058" y="1707"/>
                </a:lnTo>
                <a:lnTo>
                  <a:pt x="1033" y="1741"/>
                </a:lnTo>
                <a:lnTo>
                  <a:pt x="1002" y="1772"/>
                </a:lnTo>
                <a:lnTo>
                  <a:pt x="1037" y="1732"/>
                </a:lnTo>
                <a:lnTo>
                  <a:pt x="1060" y="1688"/>
                </a:lnTo>
                <a:lnTo>
                  <a:pt x="1075" y="1638"/>
                </a:lnTo>
                <a:lnTo>
                  <a:pt x="1079" y="1586"/>
                </a:lnTo>
                <a:lnTo>
                  <a:pt x="1071" y="1528"/>
                </a:lnTo>
                <a:lnTo>
                  <a:pt x="1054" y="1472"/>
                </a:lnTo>
                <a:lnTo>
                  <a:pt x="1031" y="1419"/>
                </a:lnTo>
                <a:lnTo>
                  <a:pt x="1002" y="1371"/>
                </a:lnTo>
                <a:lnTo>
                  <a:pt x="983" y="1392"/>
                </a:lnTo>
                <a:lnTo>
                  <a:pt x="964" y="1411"/>
                </a:lnTo>
                <a:lnTo>
                  <a:pt x="943" y="1432"/>
                </a:lnTo>
                <a:lnTo>
                  <a:pt x="927" y="1453"/>
                </a:lnTo>
                <a:lnTo>
                  <a:pt x="924" y="1459"/>
                </a:lnTo>
                <a:lnTo>
                  <a:pt x="922" y="1463"/>
                </a:lnTo>
                <a:lnTo>
                  <a:pt x="922" y="1467"/>
                </a:lnTo>
                <a:lnTo>
                  <a:pt x="922" y="1471"/>
                </a:lnTo>
                <a:lnTo>
                  <a:pt x="924" y="1474"/>
                </a:lnTo>
                <a:lnTo>
                  <a:pt x="927" y="1478"/>
                </a:lnTo>
                <a:lnTo>
                  <a:pt x="937" y="1488"/>
                </a:lnTo>
                <a:lnTo>
                  <a:pt x="945" y="1496"/>
                </a:lnTo>
                <a:lnTo>
                  <a:pt x="962" y="1511"/>
                </a:lnTo>
                <a:lnTo>
                  <a:pt x="979" y="1528"/>
                </a:lnTo>
                <a:lnTo>
                  <a:pt x="993" y="1551"/>
                </a:lnTo>
                <a:lnTo>
                  <a:pt x="1002" y="1582"/>
                </a:lnTo>
                <a:lnTo>
                  <a:pt x="1004" y="1613"/>
                </a:lnTo>
                <a:lnTo>
                  <a:pt x="1002" y="1645"/>
                </a:lnTo>
                <a:lnTo>
                  <a:pt x="996" y="1676"/>
                </a:lnTo>
                <a:lnTo>
                  <a:pt x="985" y="1701"/>
                </a:lnTo>
                <a:lnTo>
                  <a:pt x="995" y="1674"/>
                </a:lnTo>
                <a:lnTo>
                  <a:pt x="998" y="1643"/>
                </a:lnTo>
                <a:lnTo>
                  <a:pt x="996" y="1613"/>
                </a:lnTo>
                <a:lnTo>
                  <a:pt x="993" y="1584"/>
                </a:lnTo>
                <a:lnTo>
                  <a:pt x="987" y="1563"/>
                </a:lnTo>
                <a:lnTo>
                  <a:pt x="975" y="1544"/>
                </a:lnTo>
                <a:lnTo>
                  <a:pt x="962" y="1526"/>
                </a:lnTo>
                <a:lnTo>
                  <a:pt x="945" y="1513"/>
                </a:lnTo>
                <a:lnTo>
                  <a:pt x="927" y="1499"/>
                </a:lnTo>
                <a:lnTo>
                  <a:pt x="912" y="1486"/>
                </a:lnTo>
                <a:lnTo>
                  <a:pt x="906" y="1503"/>
                </a:lnTo>
                <a:lnTo>
                  <a:pt x="900" y="1524"/>
                </a:lnTo>
                <a:lnTo>
                  <a:pt x="897" y="1547"/>
                </a:lnTo>
                <a:lnTo>
                  <a:pt x="895" y="1570"/>
                </a:lnTo>
                <a:lnTo>
                  <a:pt x="897" y="1593"/>
                </a:lnTo>
                <a:lnTo>
                  <a:pt x="902" y="1615"/>
                </a:lnTo>
                <a:lnTo>
                  <a:pt x="914" y="1630"/>
                </a:lnTo>
                <a:lnTo>
                  <a:pt x="929" y="1643"/>
                </a:lnTo>
                <a:lnTo>
                  <a:pt x="912" y="1632"/>
                </a:lnTo>
                <a:lnTo>
                  <a:pt x="900" y="1615"/>
                </a:lnTo>
                <a:lnTo>
                  <a:pt x="895" y="1595"/>
                </a:lnTo>
                <a:lnTo>
                  <a:pt x="891" y="1574"/>
                </a:lnTo>
                <a:lnTo>
                  <a:pt x="891" y="1551"/>
                </a:lnTo>
                <a:lnTo>
                  <a:pt x="891" y="1532"/>
                </a:lnTo>
                <a:lnTo>
                  <a:pt x="899" y="1488"/>
                </a:lnTo>
                <a:lnTo>
                  <a:pt x="900" y="1482"/>
                </a:lnTo>
                <a:lnTo>
                  <a:pt x="900" y="1476"/>
                </a:lnTo>
                <a:lnTo>
                  <a:pt x="900" y="1472"/>
                </a:lnTo>
                <a:lnTo>
                  <a:pt x="899" y="1469"/>
                </a:lnTo>
                <a:lnTo>
                  <a:pt x="897" y="1465"/>
                </a:lnTo>
                <a:lnTo>
                  <a:pt x="893" y="1459"/>
                </a:lnTo>
                <a:lnTo>
                  <a:pt x="860" y="1409"/>
                </a:lnTo>
                <a:lnTo>
                  <a:pt x="852" y="1459"/>
                </a:lnTo>
                <a:lnTo>
                  <a:pt x="854" y="1509"/>
                </a:lnTo>
                <a:lnTo>
                  <a:pt x="860" y="1542"/>
                </a:lnTo>
                <a:lnTo>
                  <a:pt x="872" y="1574"/>
                </a:lnTo>
                <a:lnTo>
                  <a:pt x="883" y="1607"/>
                </a:lnTo>
                <a:lnTo>
                  <a:pt x="887" y="1630"/>
                </a:lnTo>
                <a:lnTo>
                  <a:pt x="889" y="1653"/>
                </a:lnTo>
                <a:lnTo>
                  <a:pt x="885" y="1676"/>
                </a:lnTo>
                <a:lnTo>
                  <a:pt x="874" y="1697"/>
                </a:lnTo>
                <a:lnTo>
                  <a:pt x="858" y="1716"/>
                </a:lnTo>
                <a:lnTo>
                  <a:pt x="839" y="1732"/>
                </a:lnTo>
                <a:lnTo>
                  <a:pt x="820" y="1747"/>
                </a:lnTo>
                <a:lnTo>
                  <a:pt x="841" y="1730"/>
                </a:lnTo>
                <a:lnTo>
                  <a:pt x="858" y="1709"/>
                </a:lnTo>
                <a:lnTo>
                  <a:pt x="872" y="1688"/>
                </a:lnTo>
                <a:lnTo>
                  <a:pt x="879" y="1664"/>
                </a:lnTo>
                <a:lnTo>
                  <a:pt x="879" y="1636"/>
                </a:lnTo>
                <a:lnTo>
                  <a:pt x="872" y="1609"/>
                </a:lnTo>
                <a:lnTo>
                  <a:pt x="860" y="1582"/>
                </a:lnTo>
                <a:lnTo>
                  <a:pt x="849" y="1557"/>
                </a:lnTo>
                <a:lnTo>
                  <a:pt x="837" y="1520"/>
                </a:lnTo>
                <a:lnTo>
                  <a:pt x="831" y="1482"/>
                </a:lnTo>
                <a:lnTo>
                  <a:pt x="816" y="1522"/>
                </a:lnTo>
                <a:lnTo>
                  <a:pt x="797" y="1561"/>
                </a:lnTo>
                <a:lnTo>
                  <a:pt x="772" y="1597"/>
                </a:lnTo>
                <a:lnTo>
                  <a:pt x="745" y="1630"/>
                </a:lnTo>
                <a:lnTo>
                  <a:pt x="708" y="1661"/>
                </a:lnTo>
                <a:lnTo>
                  <a:pt x="668" y="1686"/>
                </a:lnTo>
                <a:lnTo>
                  <a:pt x="624" y="1705"/>
                </a:lnTo>
                <a:lnTo>
                  <a:pt x="664" y="1684"/>
                </a:lnTo>
                <a:lnTo>
                  <a:pt x="701" y="1659"/>
                </a:lnTo>
                <a:lnTo>
                  <a:pt x="733" y="1628"/>
                </a:lnTo>
                <a:lnTo>
                  <a:pt x="764" y="1586"/>
                </a:lnTo>
                <a:lnTo>
                  <a:pt x="789" y="1540"/>
                </a:lnTo>
                <a:lnTo>
                  <a:pt x="808" y="1490"/>
                </a:lnTo>
                <a:lnTo>
                  <a:pt x="829" y="1409"/>
                </a:lnTo>
                <a:lnTo>
                  <a:pt x="845" y="1328"/>
                </a:lnTo>
                <a:lnTo>
                  <a:pt x="862" y="1248"/>
                </a:lnTo>
                <a:lnTo>
                  <a:pt x="816" y="1257"/>
                </a:lnTo>
                <a:lnTo>
                  <a:pt x="772" y="1275"/>
                </a:lnTo>
                <a:lnTo>
                  <a:pt x="758" y="1280"/>
                </a:lnTo>
                <a:lnTo>
                  <a:pt x="751" y="1290"/>
                </a:lnTo>
                <a:lnTo>
                  <a:pt x="749" y="1305"/>
                </a:lnTo>
                <a:lnTo>
                  <a:pt x="753" y="1328"/>
                </a:lnTo>
                <a:lnTo>
                  <a:pt x="760" y="1352"/>
                </a:lnTo>
                <a:lnTo>
                  <a:pt x="762" y="1378"/>
                </a:lnTo>
                <a:lnTo>
                  <a:pt x="756" y="1401"/>
                </a:lnTo>
                <a:lnTo>
                  <a:pt x="745" y="1424"/>
                </a:lnTo>
                <a:lnTo>
                  <a:pt x="732" y="1446"/>
                </a:lnTo>
                <a:lnTo>
                  <a:pt x="716" y="1467"/>
                </a:lnTo>
                <a:lnTo>
                  <a:pt x="701" y="1490"/>
                </a:lnTo>
                <a:lnTo>
                  <a:pt x="691" y="1513"/>
                </a:lnTo>
                <a:lnTo>
                  <a:pt x="701" y="1486"/>
                </a:lnTo>
                <a:lnTo>
                  <a:pt x="714" y="1461"/>
                </a:lnTo>
                <a:lnTo>
                  <a:pt x="730" y="1438"/>
                </a:lnTo>
                <a:lnTo>
                  <a:pt x="743" y="1413"/>
                </a:lnTo>
                <a:lnTo>
                  <a:pt x="751" y="1394"/>
                </a:lnTo>
                <a:lnTo>
                  <a:pt x="753" y="1375"/>
                </a:lnTo>
                <a:lnTo>
                  <a:pt x="749" y="1355"/>
                </a:lnTo>
                <a:lnTo>
                  <a:pt x="743" y="1336"/>
                </a:lnTo>
                <a:lnTo>
                  <a:pt x="735" y="1317"/>
                </a:lnTo>
                <a:lnTo>
                  <a:pt x="733" y="1298"/>
                </a:lnTo>
                <a:lnTo>
                  <a:pt x="703" y="1328"/>
                </a:lnTo>
                <a:lnTo>
                  <a:pt x="676" y="1363"/>
                </a:lnTo>
                <a:lnTo>
                  <a:pt x="649" y="1398"/>
                </a:lnTo>
                <a:lnTo>
                  <a:pt x="622" y="1430"/>
                </a:lnTo>
                <a:lnTo>
                  <a:pt x="589" y="1459"/>
                </a:lnTo>
                <a:lnTo>
                  <a:pt x="618" y="1432"/>
                </a:lnTo>
                <a:lnTo>
                  <a:pt x="641" y="1400"/>
                </a:lnTo>
                <a:lnTo>
                  <a:pt x="662" y="1367"/>
                </a:lnTo>
                <a:lnTo>
                  <a:pt x="684" y="1334"/>
                </a:lnTo>
                <a:lnTo>
                  <a:pt x="708" y="1304"/>
                </a:lnTo>
                <a:lnTo>
                  <a:pt x="687" y="1309"/>
                </a:lnTo>
                <a:lnTo>
                  <a:pt x="666" y="1311"/>
                </a:lnTo>
                <a:lnTo>
                  <a:pt x="651" y="1309"/>
                </a:lnTo>
                <a:lnTo>
                  <a:pt x="634" y="1305"/>
                </a:lnTo>
                <a:lnTo>
                  <a:pt x="618" y="1305"/>
                </a:lnTo>
                <a:lnTo>
                  <a:pt x="603" y="1309"/>
                </a:lnTo>
                <a:lnTo>
                  <a:pt x="586" y="1323"/>
                </a:lnTo>
                <a:lnTo>
                  <a:pt x="570" y="1340"/>
                </a:lnTo>
                <a:lnTo>
                  <a:pt x="555" y="1357"/>
                </a:lnTo>
                <a:lnTo>
                  <a:pt x="518" y="1386"/>
                </a:lnTo>
                <a:lnTo>
                  <a:pt x="547" y="1361"/>
                </a:lnTo>
                <a:lnTo>
                  <a:pt x="572" y="1330"/>
                </a:lnTo>
                <a:lnTo>
                  <a:pt x="588" y="1315"/>
                </a:lnTo>
                <a:lnTo>
                  <a:pt x="603" y="1304"/>
                </a:lnTo>
                <a:lnTo>
                  <a:pt x="620" y="1296"/>
                </a:lnTo>
                <a:lnTo>
                  <a:pt x="643" y="1296"/>
                </a:lnTo>
                <a:lnTo>
                  <a:pt x="680" y="1296"/>
                </a:lnTo>
                <a:lnTo>
                  <a:pt x="714" y="1286"/>
                </a:lnTo>
                <a:lnTo>
                  <a:pt x="747" y="1269"/>
                </a:lnTo>
                <a:lnTo>
                  <a:pt x="781" y="1248"/>
                </a:lnTo>
                <a:lnTo>
                  <a:pt x="820" y="1232"/>
                </a:lnTo>
                <a:lnTo>
                  <a:pt x="860" y="1223"/>
                </a:lnTo>
                <a:lnTo>
                  <a:pt x="866" y="1221"/>
                </a:lnTo>
                <a:lnTo>
                  <a:pt x="870" y="1217"/>
                </a:lnTo>
                <a:lnTo>
                  <a:pt x="872" y="1213"/>
                </a:lnTo>
                <a:lnTo>
                  <a:pt x="874" y="1209"/>
                </a:lnTo>
                <a:lnTo>
                  <a:pt x="874" y="1204"/>
                </a:lnTo>
                <a:lnTo>
                  <a:pt x="876" y="1198"/>
                </a:lnTo>
                <a:lnTo>
                  <a:pt x="877" y="1192"/>
                </a:lnTo>
                <a:lnTo>
                  <a:pt x="902" y="1125"/>
                </a:lnTo>
                <a:lnTo>
                  <a:pt x="935" y="1064"/>
                </a:lnTo>
                <a:lnTo>
                  <a:pt x="887" y="1075"/>
                </a:lnTo>
                <a:lnTo>
                  <a:pt x="839" y="1092"/>
                </a:lnTo>
                <a:lnTo>
                  <a:pt x="793" y="1112"/>
                </a:lnTo>
                <a:lnTo>
                  <a:pt x="747" y="1129"/>
                </a:lnTo>
                <a:lnTo>
                  <a:pt x="707" y="1142"/>
                </a:lnTo>
                <a:lnTo>
                  <a:pt x="668" y="1156"/>
                </a:lnTo>
                <a:lnTo>
                  <a:pt x="632" y="1175"/>
                </a:lnTo>
                <a:lnTo>
                  <a:pt x="593" y="1206"/>
                </a:lnTo>
                <a:lnTo>
                  <a:pt x="559" y="1242"/>
                </a:lnTo>
                <a:lnTo>
                  <a:pt x="532" y="1279"/>
                </a:lnTo>
                <a:lnTo>
                  <a:pt x="505" y="1313"/>
                </a:lnTo>
                <a:lnTo>
                  <a:pt x="493" y="1327"/>
                </a:lnTo>
                <a:lnTo>
                  <a:pt x="480" y="1340"/>
                </a:lnTo>
                <a:lnTo>
                  <a:pt x="468" y="1353"/>
                </a:lnTo>
                <a:lnTo>
                  <a:pt x="461" y="1375"/>
                </a:lnTo>
                <a:lnTo>
                  <a:pt x="455" y="1398"/>
                </a:lnTo>
                <a:lnTo>
                  <a:pt x="455" y="1415"/>
                </a:lnTo>
                <a:lnTo>
                  <a:pt x="459" y="1434"/>
                </a:lnTo>
                <a:lnTo>
                  <a:pt x="467" y="1449"/>
                </a:lnTo>
                <a:lnTo>
                  <a:pt x="480" y="1459"/>
                </a:lnTo>
                <a:lnTo>
                  <a:pt x="495" y="1463"/>
                </a:lnTo>
                <a:lnTo>
                  <a:pt x="511" y="1467"/>
                </a:lnTo>
                <a:lnTo>
                  <a:pt x="528" y="1476"/>
                </a:lnTo>
                <a:lnTo>
                  <a:pt x="540" y="1494"/>
                </a:lnTo>
                <a:lnTo>
                  <a:pt x="545" y="1511"/>
                </a:lnTo>
                <a:lnTo>
                  <a:pt x="549" y="1532"/>
                </a:lnTo>
                <a:lnTo>
                  <a:pt x="549" y="1551"/>
                </a:lnTo>
                <a:lnTo>
                  <a:pt x="547" y="1532"/>
                </a:lnTo>
                <a:lnTo>
                  <a:pt x="543" y="1513"/>
                </a:lnTo>
                <a:lnTo>
                  <a:pt x="538" y="1496"/>
                </a:lnTo>
                <a:lnTo>
                  <a:pt x="524" y="1482"/>
                </a:lnTo>
                <a:lnTo>
                  <a:pt x="511" y="1472"/>
                </a:lnTo>
                <a:lnTo>
                  <a:pt x="495" y="1469"/>
                </a:lnTo>
                <a:lnTo>
                  <a:pt x="480" y="1467"/>
                </a:lnTo>
                <a:lnTo>
                  <a:pt x="465" y="1459"/>
                </a:lnTo>
                <a:lnTo>
                  <a:pt x="453" y="1448"/>
                </a:lnTo>
                <a:lnTo>
                  <a:pt x="453" y="1482"/>
                </a:lnTo>
                <a:lnTo>
                  <a:pt x="449" y="1515"/>
                </a:lnTo>
                <a:lnTo>
                  <a:pt x="442" y="1545"/>
                </a:lnTo>
                <a:lnTo>
                  <a:pt x="426" y="1572"/>
                </a:lnTo>
                <a:lnTo>
                  <a:pt x="401" y="1595"/>
                </a:lnTo>
                <a:lnTo>
                  <a:pt x="422" y="1572"/>
                </a:lnTo>
                <a:lnTo>
                  <a:pt x="436" y="1547"/>
                </a:lnTo>
                <a:lnTo>
                  <a:pt x="442" y="1520"/>
                </a:lnTo>
                <a:lnTo>
                  <a:pt x="444" y="1490"/>
                </a:lnTo>
                <a:lnTo>
                  <a:pt x="444" y="1461"/>
                </a:lnTo>
                <a:lnTo>
                  <a:pt x="442" y="1430"/>
                </a:lnTo>
                <a:lnTo>
                  <a:pt x="417" y="1457"/>
                </a:lnTo>
                <a:lnTo>
                  <a:pt x="390" y="1480"/>
                </a:lnTo>
                <a:lnTo>
                  <a:pt x="359" y="1501"/>
                </a:lnTo>
                <a:lnTo>
                  <a:pt x="384" y="1482"/>
                </a:lnTo>
                <a:lnTo>
                  <a:pt x="407" y="1461"/>
                </a:lnTo>
                <a:lnTo>
                  <a:pt x="426" y="1436"/>
                </a:lnTo>
                <a:lnTo>
                  <a:pt x="432" y="1430"/>
                </a:lnTo>
                <a:lnTo>
                  <a:pt x="436" y="1424"/>
                </a:lnTo>
                <a:lnTo>
                  <a:pt x="440" y="1419"/>
                </a:lnTo>
                <a:lnTo>
                  <a:pt x="440" y="1413"/>
                </a:lnTo>
                <a:lnTo>
                  <a:pt x="442" y="1405"/>
                </a:lnTo>
                <a:lnTo>
                  <a:pt x="445" y="1373"/>
                </a:lnTo>
                <a:lnTo>
                  <a:pt x="403" y="1400"/>
                </a:lnTo>
                <a:lnTo>
                  <a:pt x="361" y="1426"/>
                </a:lnTo>
                <a:lnTo>
                  <a:pt x="319" y="1451"/>
                </a:lnTo>
                <a:lnTo>
                  <a:pt x="292" y="1474"/>
                </a:lnTo>
                <a:lnTo>
                  <a:pt x="273" y="1499"/>
                </a:lnTo>
                <a:lnTo>
                  <a:pt x="257" y="1530"/>
                </a:lnTo>
                <a:lnTo>
                  <a:pt x="269" y="1501"/>
                </a:lnTo>
                <a:lnTo>
                  <a:pt x="286" y="1474"/>
                </a:lnTo>
                <a:lnTo>
                  <a:pt x="307" y="1453"/>
                </a:lnTo>
                <a:lnTo>
                  <a:pt x="332" y="1434"/>
                </a:lnTo>
                <a:lnTo>
                  <a:pt x="376" y="1403"/>
                </a:lnTo>
                <a:lnTo>
                  <a:pt x="419" y="1373"/>
                </a:lnTo>
                <a:lnTo>
                  <a:pt x="457" y="1336"/>
                </a:lnTo>
                <a:lnTo>
                  <a:pt x="484" y="1304"/>
                </a:lnTo>
                <a:lnTo>
                  <a:pt x="509" y="1267"/>
                </a:lnTo>
                <a:lnTo>
                  <a:pt x="532" y="1232"/>
                </a:lnTo>
                <a:lnTo>
                  <a:pt x="555" y="1200"/>
                </a:lnTo>
                <a:lnTo>
                  <a:pt x="582" y="1173"/>
                </a:lnTo>
                <a:lnTo>
                  <a:pt x="611" y="1148"/>
                </a:lnTo>
                <a:lnTo>
                  <a:pt x="589" y="1150"/>
                </a:lnTo>
                <a:lnTo>
                  <a:pt x="568" y="1152"/>
                </a:lnTo>
                <a:lnTo>
                  <a:pt x="547" y="1158"/>
                </a:lnTo>
                <a:lnTo>
                  <a:pt x="528" y="1167"/>
                </a:lnTo>
                <a:lnTo>
                  <a:pt x="511" y="1184"/>
                </a:lnTo>
                <a:lnTo>
                  <a:pt x="499" y="1206"/>
                </a:lnTo>
                <a:lnTo>
                  <a:pt x="488" y="1227"/>
                </a:lnTo>
                <a:lnTo>
                  <a:pt x="474" y="1248"/>
                </a:lnTo>
                <a:lnTo>
                  <a:pt x="463" y="1265"/>
                </a:lnTo>
                <a:lnTo>
                  <a:pt x="449" y="1280"/>
                </a:lnTo>
                <a:lnTo>
                  <a:pt x="438" y="1298"/>
                </a:lnTo>
                <a:lnTo>
                  <a:pt x="424" y="1313"/>
                </a:lnTo>
                <a:lnTo>
                  <a:pt x="403" y="1328"/>
                </a:lnTo>
                <a:lnTo>
                  <a:pt x="380" y="1338"/>
                </a:lnTo>
                <a:lnTo>
                  <a:pt x="353" y="1346"/>
                </a:lnTo>
                <a:lnTo>
                  <a:pt x="380" y="1336"/>
                </a:lnTo>
                <a:lnTo>
                  <a:pt x="403" y="1323"/>
                </a:lnTo>
                <a:lnTo>
                  <a:pt x="422" y="1307"/>
                </a:lnTo>
                <a:lnTo>
                  <a:pt x="438" y="1284"/>
                </a:lnTo>
                <a:lnTo>
                  <a:pt x="403" y="1304"/>
                </a:lnTo>
                <a:lnTo>
                  <a:pt x="365" y="1321"/>
                </a:lnTo>
                <a:lnTo>
                  <a:pt x="328" y="1336"/>
                </a:lnTo>
                <a:lnTo>
                  <a:pt x="363" y="1319"/>
                </a:lnTo>
                <a:lnTo>
                  <a:pt x="397" y="1302"/>
                </a:lnTo>
                <a:lnTo>
                  <a:pt x="430" y="1280"/>
                </a:lnTo>
                <a:lnTo>
                  <a:pt x="449" y="1263"/>
                </a:lnTo>
                <a:lnTo>
                  <a:pt x="465" y="1242"/>
                </a:lnTo>
                <a:lnTo>
                  <a:pt x="476" y="1219"/>
                </a:lnTo>
                <a:lnTo>
                  <a:pt x="488" y="1196"/>
                </a:lnTo>
                <a:lnTo>
                  <a:pt x="499" y="1173"/>
                </a:lnTo>
                <a:lnTo>
                  <a:pt x="428" y="1202"/>
                </a:lnTo>
                <a:lnTo>
                  <a:pt x="419" y="1209"/>
                </a:lnTo>
                <a:lnTo>
                  <a:pt x="411" y="1217"/>
                </a:lnTo>
                <a:lnTo>
                  <a:pt x="401" y="1225"/>
                </a:lnTo>
                <a:lnTo>
                  <a:pt x="353" y="1269"/>
                </a:lnTo>
                <a:lnTo>
                  <a:pt x="307" y="1315"/>
                </a:lnTo>
                <a:lnTo>
                  <a:pt x="282" y="1336"/>
                </a:lnTo>
                <a:lnTo>
                  <a:pt x="255" y="1355"/>
                </a:lnTo>
                <a:lnTo>
                  <a:pt x="252" y="1363"/>
                </a:lnTo>
                <a:lnTo>
                  <a:pt x="252" y="1378"/>
                </a:lnTo>
                <a:lnTo>
                  <a:pt x="252" y="1392"/>
                </a:lnTo>
                <a:lnTo>
                  <a:pt x="250" y="1401"/>
                </a:lnTo>
                <a:lnTo>
                  <a:pt x="240" y="1424"/>
                </a:lnTo>
                <a:lnTo>
                  <a:pt x="227" y="1446"/>
                </a:lnTo>
                <a:lnTo>
                  <a:pt x="213" y="1467"/>
                </a:lnTo>
                <a:lnTo>
                  <a:pt x="202" y="1490"/>
                </a:lnTo>
                <a:lnTo>
                  <a:pt x="217" y="1455"/>
                </a:lnTo>
                <a:lnTo>
                  <a:pt x="236" y="1423"/>
                </a:lnTo>
                <a:lnTo>
                  <a:pt x="242" y="1403"/>
                </a:lnTo>
                <a:lnTo>
                  <a:pt x="244" y="1382"/>
                </a:lnTo>
                <a:lnTo>
                  <a:pt x="244" y="1361"/>
                </a:lnTo>
                <a:lnTo>
                  <a:pt x="219" y="1371"/>
                </a:lnTo>
                <a:lnTo>
                  <a:pt x="194" y="1371"/>
                </a:lnTo>
                <a:lnTo>
                  <a:pt x="171" y="1359"/>
                </a:lnTo>
                <a:lnTo>
                  <a:pt x="196" y="1369"/>
                </a:lnTo>
                <a:lnTo>
                  <a:pt x="219" y="1367"/>
                </a:lnTo>
                <a:lnTo>
                  <a:pt x="242" y="1355"/>
                </a:lnTo>
                <a:lnTo>
                  <a:pt x="265" y="1342"/>
                </a:lnTo>
                <a:lnTo>
                  <a:pt x="284" y="1325"/>
                </a:lnTo>
                <a:lnTo>
                  <a:pt x="317" y="1290"/>
                </a:lnTo>
                <a:lnTo>
                  <a:pt x="348" y="1254"/>
                </a:lnTo>
                <a:lnTo>
                  <a:pt x="380" y="1221"/>
                </a:lnTo>
                <a:lnTo>
                  <a:pt x="324" y="1234"/>
                </a:lnTo>
                <a:lnTo>
                  <a:pt x="313" y="1238"/>
                </a:lnTo>
                <a:lnTo>
                  <a:pt x="300" y="1240"/>
                </a:lnTo>
                <a:lnTo>
                  <a:pt x="296" y="1250"/>
                </a:lnTo>
                <a:lnTo>
                  <a:pt x="290" y="1257"/>
                </a:lnTo>
                <a:lnTo>
                  <a:pt x="275" y="1273"/>
                </a:lnTo>
                <a:lnTo>
                  <a:pt x="257" y="1282"/>
                </a:lnTo>
                <a:lnTo>
                  <a:pt x="236" y="1290"/>
                </a:lnTo>
                <a:lnTo>
                  <a:pt x="217" y="1296"/>
                </a:lnTo>
                <a:lnTo>
                  <a:pt x="234" y="1290"/>
                </a:lnTo>
                <a:lnTo>
                  <a:pt x="253" y="1282"/>
                </a:lnTo>
                <a:lnTo>
                  <a:pt x="269" y="1271"/>
                </a:lnTo>
                <a:lnTo>
                  <a:pt x="282" y="1257"/>
                </a:lnTo>
                <a:lnTo>
                  <a:pt x="292" y="1240"/>
                </a:lnTo>
                <a:lnTo>
                  <a:pt x="228" y="1242"/>
                </a:lnTo>
                <a:lnTo>
                  <a:pt x="167" y="1238"/>
                </a:lnTo>
                <a:lnTo>
                  <a:pt x="227" y="1238"/>
                </a:lnTo>
                <a:lnTo>
                  <a:pt x="286" y="1232"/>
                </a:lnTo>
                <a:lnTo>
                  <a:pt x="344" y="1219"/>
                </a:lnTo>
                <a:lnTo>
                  <a:pt x="397" y="1196"/>
                </a:lnTo>
                <a:lnTo>
                  <a:pt x="449" y="1173"/>
                </a:lnTo>
                <a:lnTo>
                  <a:pt x="499" y="1148"/>
                </a:lnTo>
                <a:lnTo>
                  <a:pt x="553" y="1129"/>
                </a:lnTo>
                <a:lnTo>
                  <a:pt x="511" y="1129"/>
                </a:lnTo>
                <a:lnTo>
                  <a:pt x="467" y="1133"/>
                </a:lnTo>
                <a:lnTo>
                  <a:pt x="424" y="1140"/>
                </a:lnTo>
                <a:lnTo>
                  <a:pt x="384" y="1146"/>
                </a:lnTo>
                <a:lnTo>
                  <a:pt x="344" y="1152"/>
                </a:lnTo>
                <a:lnTo>
                  <a:pt x="305" y="1161"/>
                </a:lnTo>
                <a:lnTo>
                  <a:pt x="269" y="1173"/>
                </a:lnTo>
                <a:lnTo>
                  <a:pt x="232" y="1188"/>
                </a:lnTo>
                <a:lnTo>
                  <a:pt x="198" y="1204"/>
                </a:lnTo>
                <a:lnTo>
                  <a:pt x="161" y="1217"/>
                </a:lnTo>
                <a:lnTo>
                  <a:pt x="123" y="1225"/>
                </a:lnTo>
                <a:lnTo>
                  <a:pt x="84" y="1225"/>
                </a:lnTo>
                <a:lnTo>
                  <a:pt x="121" y="1223"/>
                </a:lnTo>
                <a:lnTo>
                  <a:pt x="156" y="1213"/>
                </a:lnTo>
                <a:lnTo>
                  <a:pt x="188" y="1200"/>
                </a:lnTo>
                <a:lnTo>
                  <a:pt x="221" y="1184"/>
                </a:lnTo>
                <a:lnTo>
                  <a:pt x="253" y="1167"/>
                </a:lnTo>
                <a:lnTo>
                  <a:pt x="209" y="1167"/>
                </a:lnTo>
                <a:lnTo>
                  <a:pt x="167" y="1165"/>
                </a:lnTo>
                <a:lnTo>
                  <a:pt x="125" y="1160"/>
                </a:lnTo>
                <a:lnTo>
                  <a:pt x="83" y="1158"/>
                </a:lnTo>
                <a:lnTo>
                  <a:pt x="42" y="1163"/>
                </a:lnTo>
                <a:lnTo>
                  <a:pt x="0" y="1177"/>
                </a:lnTo>
                <a:lnTo>
                  <a:pt x="36" y="1161"/>
                </a:lnTo>
                <a:lnTo>
                  <a:pt x="75" y="1154"/>
                </a:lnTo>
                <a:lnTo>
                  <a:pt x="113" y="1150"/>
                </a:lnTo>
                <a:lnTo>
                  <a:pt x="152" y="1152"/>
                </a:lnTo>
                <a:lnTo>
                  <a:pt x="192" y="1152"/>
                </a:lnTo>
                <a:lnTo>
                  <a:pt x="230" y="1152"/>
                </a:lnTo>
                <a:lnTo>
                  <a:pt x="271" y="1146"/>
                </a:lnTo>
                <a:lnTo>
                  <a:pt x="357" y="1125"/>
                </a:lnTo>
                <a:lnTo>
                  <a:pt x="444" y="1106"/>
                </a:lnTo>
                <a:lnTo>
                  <a:pt x="532" y="1090"/>
                </a:lnTo>
                <a:lnTo>
                  <a:pt x="570" y="1090"/>
                </a:lnTo>
                <a:lnTo>
                  <a:pt x="607" y="1094"/>
                </a:lnTo>
                <a:lnTo>
                  <a:pt x="645" y="1098"/>
                </a:lnTo>
                <a:lnTo>
                  <a:pt x="684" y="1094"/>
                </a:lnTo>
                <a:lnTo>
                  <a:pt x="720" y="1085"/>
                </a:lnTo>
                <a:lnTo>
                  <a:pt x="755" y="1069"/>
                </a:lnTo>
                <a:lnTo>
                  <a:pt x="787" y="1052"/>
                </a:lnTo>
                <a:lnTo>
                  <a:pt x="822" y="1035"/>
                </a:lnTo>
                <a:lnTo>
                  <a:pt x="866" y="1017"/>
                </a:lnTo>
                <a:lnTo>
                  <a:pt x="914" y="1006"/>
                </a:lnTo>
                <a:lnTo>
                  <a:pt x="977" y="993"/>
                </a:lnTo>
                <a:lnTo>
                  <a:pt x="995" y="989"/>
                </a:lnTo>
                <a:lnTo>
                  <a:pt x="1008" y="981"/>
                </a:lnTo>
                <a:lnTo>
                  <a:pt x="1037" y="954"/>
                </a:lnTo>
                <a:lnTo>
                  <a:pt x="1131" y="877"/>
                </a:lnTo>
                <a:lnTo>
                  <a:pt x="1229" y="804"/>
                </a:lnTo>
                <a:lnTo>
                  <a:pt x="1327" y="731"/>
                </a:lnTo>
                <a:lnTo>
                  <a:pt x="1352" y="712"/>
                </a:lnTo>
                <a:lnTo>
                  <a:pt x="1373" y="691"/>
                </a:lnTo>
                <a:lnTo>
                  <a:pt x="1390" y="668"/>
                </a:lnTo>
                <a:lnTo>
                  <a:pt x="1404" y="643"/>
                </a:lnTo>
                <a:lnTo>
                  <a:pt x="1413" y="612"/>
                </a:lnTo>
                <a:lnTo>
                  <a:pt x="1417" y="566"/>
                </a:lnTo>
                <a:lnTo>
                  <a:pt x="1417" y="520"/>
                </a:lnTo>
                <a:lnTo>
                  <a:pt x="1415" y="476"/>
                </a:lnTo>
                <a:lnTo>
                  <a:pt x="1417" y="457"/>
                </a:lnTo>
                <a:lnTo>
                  <a:pt x="1417" y="428"/>
                </a:lnTo>
                <a:lnTo>
                  <a:pt x="1417" y="392"/>
                </a:lnTo>
                <a:lnTo>
                  <a:pt x="1417" y="347"/>
                </a:lnTo>
                <a:lnTo>
                  <a:pt x="1419" y="299"/>
                </a:lnTo>
                <a:lnTo>
                  <a:pt x="1419" y="250"/>
                </a:lnTo>
                <a:lnTo>
                  <a:pt x="1421" y="200"/>
                </a:lnTo>
                <a:lnTo>
                  <a:pt x="1421" y="152"/>
                </a:lnTo>
                <a:lnTo>
                  <a:pt x="1423" y="107"/>
                </a:lnTo>
                <a:lnTo>
                  <a:pt x="1423" y="71"/>
                </a:lnTo>
                <a:lnTo>
                  <a:pt x="1425" y="42"/>
                </a:lnTo>
                <a:lnTo>
                  <a:pt x="1427" y="25"/>
                </a:lnTo>
                <a:lnTo>
                  <a:pt x="1427" y="17"/>
                </a:lnTo>
                <a:lnTo>
                  <a:pt x="1427" y="10"/>
                </a:lnTo>
                <a:lnTo>
                  <a:pt x="1427" y="4"/>
                </a:lnTo>
                <a:lnTo>
                  <a:pt x="1427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2CAFF-2932-664E-85D2-E0E0E9BC2F8A}"/>
              </a:ext>
            </a:extLst>
          </p:cNvPr>
          <p:cNvSpPr txBox="1"/>
          <p:nvPr/>
        </p:nvSpPr>
        <p:spPr>
          <a:xfrm>
            <a:off x="4065241" y="1137341"/>
            <a:ext cx="38251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Root issues of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inaccurate forecasts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3C63F-9D7F-CC43-B138-033161B88A06}"/>
              </a:ext>
            </a:extLst>
          </p:cNvPr>
          <p:cNvSpPr txBox="1"/>
          <p:nvPr/>
        </p:nvSpPr>
        <p:spPr>
          <a:xfrm>
            <a:off x="8431895" y="5263297"/>
            <a:ext cx="1837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HUMAN BIAS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32A3D-8538-004B-B6F8-6A107BC130E5}"/>
              </a:ext>
            </a:extLst>
          </p:cNvPr>
          <p:cNvSpPr txBox="1"/>
          <p:nvPr/>
        </p:nvSpPr>
        <p:spPr>
          <a:xfrm>
            <a:off x="515383" y="4324341"/>
            <a:ext cx="1837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GUT FEELING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0FF69-F3CF-904A-BD9F-D59D62B9F4CF}"/>
              </a:ext>
            </a:extLst>
          </p:cNvPr>
          <p:cNvSpPr txBox="1"/>
          <p:nvPr/>
        </p:nvSpPr>
        <p:spPr>
          <a:xfrm>
            <a:off x="9080402" y="1423333"/>
            <a:ext cx="28404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“Many business only a have a very vague idea of the patterns that govern their business cycle.”</a:t>
            </a:r>
          </a:p>
          <a:p>
            <a:pPr algn="r"/>
            <a:r>
              <a:rPr lang="en-US" sz="1050" dirty="0">
                <a:solidFill>
                  <a:schemeClr val="bg1"/>
                </a:solidFill>
              </a:rPr>
              <a:t>Philipp Beer, CEO</a:t>
            </a:r>
          </a:p>
          <a:p>
            <a:pPr algn="r"/>
            <a:r>
              <a:rPr lang="en-US" sz="1050" dirty="0" err="1">
                <a:solidFill>
                  <a:schemeClr val="bg1"/>
                </a:solidFill>
              </a:rPr>
              <a:t>SciScry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498138-3FA9-3C46-B748-0D04ACA37CB7}"/>
              </a:ext>
            </a:extLst>
          </p:cNvPr>
          <p:cNvSpPr txBox="1"/>
          <p:nvPr/>
        </p:nvSpPr>
        <p:spPr>
          <a:xfrm>
            <a:off x="362270" y="4863187"/>
            <a:ext cx="2913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PROPRIETARY DATA ONLY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DEEA92-970E-2847-B450-3076A060A275}"/>
              </a:ext>
            </a:extLst>
          </p:cNvPr>
          <p:cNvSpPr txBox="1"/>
          <p:nvPr/>
        </p:nvSpPr>
        <p:spPr>
          <a:xfrm>
            <a:off x="1274325" y="5429615"/>
            <a:ext cx="2587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FALSE INCENTIVES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C85C5C-3161-F942-AFFD-9580FCD6C867}"/>
              </a:ext>
            </a:extLst>
          </p:cNvPr>
          <p:cNvSpPr txBox="1"/>
          <p:nvPr/>
        </p:nvSpPr>
        <p:spPr>
          <a:xfrm>
            <a:off x="5022711" y="6266519"/>
            <a:ext cx="2974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TOO MUCH INFORMATION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7656EF-2E9C-974B-BF14-4AFE37ADB12E}"/>
              </a:ext>
            </a:extLst>
          </p:cNvPr>
          <p:cNvSpPr txBox="1"/>
          <p:nvPr/>
        </p:nvSpPr>
        <p:spPr>
          <a:xfrm>
            <a:off x="7493178" y="5764908"/>
            <a:ext cx="4010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FAST CHANGE OF GLOBAL ECONOMY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B59F30-EB38-2D40-B2A0-DA474238B6C7}"/>
              </a:ext>
            </a:extLst>
          </p:cNvPr>
          <p:cNvSpPr txBox="1"/>
          <p:nvPr/>
        </p:nvSpPr>
        <p:spPr>
          <a:xfrm>
            <a:off x="435492" y="1251977"/>
            <a:ext cx="284048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>
                <a:solidFill>
                  <a:schemeClr val="bg1"/>
                </a:solidFill>
              </a:rPr>
              <a:t>“Relying only on your own data to forecast is like navigating to a place you’ve never been to based on a map drawn by yourself only of places you already visited.”</a:t>
            </a:r>
          </a:p>
          <a:p>
            <a:pPr algn="r"/>
            <a:r>
              <a:rPr lang="en-US" sz="1050">
                <a:solidFill>
                  <a:schemeClr val="bg1"/>
                </a:solidFill>
              </a:rPr>
              <a:t>Fabian </a:t>
            </a:r>
            <a:r>
              <a:rPr lang="en-US" sz="1050" err="1">
                <a:solidFill>
                  <a:schemeClr val="bg1"/>
                </a:solidFill>
              </a:rPr>
              <a:t>Knust</a:t>
            </a:r>
            <a:r>
              <a:rPr lang="en-US" sz="1050">
                <a:solidFill>
                  <a:schemeClr val="bg1"/>
                </a:solidFill>
              </a:rPr>
              <a:t>, Data Scientist</a:t>
            </a:r>
          </a:p>
          <a:p>
            <a:pPr algn="r"/>
            <a:r>
              <a:rPr lang="en-US" sz="1050" err="1">
                <a:solidFill>
                  <a:schemeClr val="bg1"/>
                </a:solidFill>
              </a:rPr>
              <a:t>SciScry</a:t>
            </a:r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4A1A16-22C7-5841-8D4C-DC44B93DB757}"/>
              </a:ext>
            </a:extLst>
          </p:cNvPr>
          <p:cNvSpPr txBox="1"/>
          <p:nvPr/>
        </p:nvSpPr>
        <p:spPr>
          <a:xfrm>
            <a:off x="6510051" y="2392829"/>
            <a:ext cx="284048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>
                <a:solidFill>
                  <a:schemeClr val="bg1"/>
                </a:solidFill>
              </a:rPr>
              <a:t>“Not using a rigorous scientific approach to forecasting introduces all sorts of biases and mistakes into the prediction.”</a:t>
            </a:r>
          </a:p>
          <a:p>
            <a:pPr algn="r"/>
            <a:r>
              <a:rPr lang="en-US" sz="1050">
                <a:solidFill>
                  <a:schemeClr val="bg1"/>
                </a:solidFill>
              </a:rPr>
              <a:t>Piero Ferrarese, Data Scientist</a:t>
            </a:r>
          </a:p>
          <a:p>
            <a:pPr algn="r"/>
            <a:r>
              <a:rPr lang="en-US" sz="1050" err="1">
                <a:solidFill>
                  <a:schemeClr val="bg1"/>
                </a:solidFill>
              </a:rPr>
              <a:t>SciScry</a:t>
            </a:r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0943BC-38E4-704F-8A30-2429BF5CCDDF}"/>
              </a:ext>
            </a:extLst>
          </p:cNvPr>
          <p:cNvSpPr txBox="1"/>
          <p:nvPr/>
        </p:nvSpPr>
        <p:spPr>
          <a:xfrm>
            <a:off x="1930942" y="5888511"/>
            <a:ext cx="3270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FOCUS ON WRONG DRIVERS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497EB8-F918-524B-B0D0-A3CF1D07018F}"/>
              </a:ext>
            </a:extLst>
          </p:cNvPr>
          <p:cNvSpPr txBox="1"/>
          <p:nvPr/>
        </p:nvSpPr>
        <p:spPr>
          <a:xfrm>
            <a:off x="9080402" y="4786006"/>
            <a:ext cx="1837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FEARS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B3E083-9DAA-9A43-A5A4-9537D0DFFD25}"/>
              </a:ext>
            </a:extLst>
          </p:cNvPr>
          <p:cNvSpPr txBox="1"/>
          <p:nvPr/>
        </p:nvSpPr>
        <p:spPr>
          <a:xfrm>
            <a:off x="9548772" y="4142667"/>
            <a:ext cx="2033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WISHFUL THINKING</a:t>
            </a:r>
          </a:p>
        </p:txBody>
      </p:sp>
    </p:spTree>
    <p:extLst>
      <p:ext uri="{BB962C8B-B14F-4D97-AF65-F5344CB8AC3E}">
        <p14:creationId xmlns:p14="http://schemas.microsoft.com/office/powerpoint/2010/main" val="2663205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4636AD4A-FE08-0D45-AE93-E30A89652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1" t="532" r="8967" b="-532"/>
          <a:stretch/>
        </p:blipFill>
        <p:spPr>
          <a:xfrm>
            <a:off x="5397293" y="1798806"/>
            <a:ext cx="1693418" cy="1693112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3EAB88-DB35-864B-9432-CD651E426F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439" r="31623" b="-439"/>
          <a:stretch/>
        </p:blipFill>
        <p:spPr>
          <a:xfrm>
            <a:off x="4050041" y="3373271"/>
            <a:ext cx="1831027" cy="1831027"/>
          </a:xfrm>
          <a:prstGeom prst="ellipse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F105CC6-6BB7-2B4D-B3B5-1469E21970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5" t="-3" r="12163" b="3"/>
          <a:stretch/>
        </p:blipFill>
        <p:spPr>
          <a:xfrm>
            <a:off x="6238578" y="3741039"/>
            <a:ext cx="1832597" cy="1832597"/>
          </a:xfrm>
          <a:prstGeom prst="ellipse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998C49-F81F-134A-8326-00E3EDD0B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Unbeatable benefits of accurate forecasts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220513-DE11-DD48-964E-E115E1836636}"/>
              </a:ext>
            </a:extLst>
          </p:cNvPr>
          <p:cNvGrpSpPr/>
          <p:nvPr/>
        </p:nvGrpSpPr>
        <p:grpSpPr>
          <a:xfrm>
            <a:off x="4121812" y="5334001"/>
            <a:ext cx="3887409" cy="666675"/>
            <a:chOff x="4120223" y="5334000"/>
            <a:chExt cx="3887409" cy="66667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68EF09-A921-7945-82E4-EB034EA70643}"/>
                </a:ext>
              </a:extLst>
            </p:cNvPr>
            <p:cNvSpPr/>
            <p:nvPr/>
          </p:nvSpPr>
          <p:spPr>
            <a:xfrm>
              <a:off x="4120223" y="5630944"/>
              <a:ext cx="1518198" cy="36204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48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8B0D2DD-11DB-9947-BC3E-5AC13367F988}"/>
                </a:ext>
              </a:extLst>
            </p:cNvPr>
            <p:cNvSpPr/>
            <p:nvPr/>
          </p:nvSpPr>
          <p:spPr>
            <a:xfrm>
              <a:off x="5180012" y="5334000"/>
              <a:ext cx="1837020" cy="36204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48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BE96ACA-7E57-EB48-9D74-72AFD11E0970}"/>
                </a:ext>
              </a:extLst>
            </p:cNvPr>
            <p:cNvSpPr/>
            <p:nvPr/>
          </p:nvSpPr>
          <p:spPr>
            <a:xfrm>
              <a:off x="6170612" y="5562600"/>
              <a:ext cx="1837020" cy="43807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48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11" name="Group 50">
            <a:extLst>
              <a:ext uri="{FF2B5EF4-FFF2-40B4-BE49-F238E27FC236}">
                <a16:creationId xmlns:a16="http://schemas.microsoft.com/office/drawing/2014/main" id="{A2B653BA-13DD-5F4F-BF19-7BD7889FEC72}"/>
              </a:ext>
            </a:extLst>
          </p:cNvPr>
          <p:cNvGrpSpPr/>
          <p:nvPr/>
        </p:nvGrpSpPr>
        <p:grpSpPr>
          <a:xfrm>
            <a:off x="1113920" y="2362930"/>
            <a:ext cx="2863790" cy="2344806"/>
            <a:chOff x="760413" y="3623604"/>
            <a:chExt cx="2863790" cy="14884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96A0814-D6E0-AE4A-A6ED-B7D50D4ECA91}"/>
                </a:ext>
              </a:extLst>
            </p:cNvPr>
            <p:cNvSpPr txBox="1"/>
            <p:nvPr/>
          </p:nvSpPr>
          <p:spPr>
            <a:xfrm flipH="1">
              <a:off x="760413" y="4174259"/>
              <a:ext cx="2784988" cy="937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ker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Achieving same or better outcome with </a:t>
              </a:r>
              <a:r>
                <a:rPr lang="en-US" b="1" ker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less resources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ker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Positive financial and physical impact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42751C-9E52-CC4A-875D-32248F37A71E}"/>
                </a:ext>
              </a:extLst>
            </p:cNvPr>
            <p:cNvSpPr txBox="1"/>
            <p:nvPr/>
          </p:nvSpPr>
          <p:spPr>
            <a:xfrm>
              <a:off x="760413" y="3623604"/>
              <a:ext cx="2863790" cy="431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Reduced</a:t>
              </a:r>
            </a:p>
            <a:p>
              <a:pPr algn="ctr"/>
              <a:r>
                <a:rPr lang="en-US" sz="24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Working Capital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027739-D8A0-0548-BA0D-45EFBC02B4A1}"/>
              </a:ext>
            </a:extLst>
          </p:cNvPr>
          <p:cNvGrpSpPr/>
          <p:nvPr/>
        </p:nvGrpSpPr>
        <p:grpSpPr>
          <a:xfrm>
            <a:off x="8576723" y="3786853"/>
            <a:ext cx="3427209" cy="1856648"/>
            <a:chOff x="8576723" y="3390344"/>
            <a:chExt cx="2730025" cy="185664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F76B1F-5A53-EF41-A237-C33D6CC0EEEC}"/>
                </a:ext>
              </a:extLst>
            </p:cNvPr>
            <p:cNvSpPr txBox="1"/>
            <p:nvPr/>
          </p:nvSpPr>
          <p:spPr>
            <a:xfrm flipH="1">
              <a:off x="8599326" y="4323662"/>
              <a:ext cx="26151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ker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Saving resources</a:t>
              </a:r>
              <a:r>
                <a:rPr lang="en-US" ker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and </a:t>
              </a:r>
              <a:r>
                <a:rPr lang="en-US" b="1" ker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minimizes pollution</a:t>
              </a:r>
              <a:r>
                <a:rPr lang="en-US" ker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of our environment</a:t>
              </a:r>
              <a:endParaRPr lang="en-US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7C0128-5CFC-F949-B165-731A3213106E}"/>
                </a:ext>
              </a:extLst>
            </p:cNvPr>
            <p:cNvSpPr txBox="1"/>
            <p:nvPr/>
          </p:nvSpPr>
          <p:spPr>
            <a:xfrm>
              <a:off x="8576723" y="3390344"/>
              <a:ext cx="27300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Helping our environment</a:t>
              </a:r>
            </a:p>
          </p:txBody>
        </p:sp>
      </p:grpSp>
      <p:grpSp>
        <p:nvGrpSpPr>
          <p:cNvPr id="17" name="Group 52">
            <a:extLst>
              <a:ext uri="{FF2B5EF4-FFF2-40B4-BE49-F238E27FC236}">
                <a16:creationId xmlns:a16="http://schemas.microsoft.com/office/drawing/2014/main" id="{D2C01330-C485-C54A-921C-7004903AF83C}"/>
              </a:ext>
            </a:extLst>
          </p:cNvPr>
          <p:cNvGrpSpPr/>
          <p:nvPr/>
        </p:nvGrpSpPr>
        <p:grpSpPr>
          <a:xfrm>
            <a:off x="7430617" y="1583158"/>
            <a:ext cx="4557530" cy="1615325"/>
            <a:chOff x="8532812" y="2286000"/>
            <a:chExt cx="2962391" cy="161532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82C7A9-DD08-A447-B546-FC0B3004C3CF}"/>
                </a:ext>
              </a:extLst>
            </p:cNvPr>
            <p:cNvSpPr txBox="1"/>
            <p:nvPr/>
          </p:nvSpPr>
          <p:spPr>
            <a:xfrm flipH="1">
              <a:off x="8532812" y="2700996"/>
              <a:ext cx="2438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ker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Selling items </a:t>
              </a:r>
              <a:r>
                <a:rPr lang="en-US" b="1" ker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customers love </a:t>
              </a:r>
              <a:r>
                <a:rPr lang="en-US" ker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more and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ker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Reduced inventory </a:t>
              </a:r>
              <a:r>
                <a:rPr lang="en-US" ker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 items that require markdowns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A6719F-A541-8941-851F-7E2336F06677}"/>
                </a:ext>
              </a:extLst>
            </p:cNvPr>
            <p:cNvSpPr txBox="1"/>
            <p:nvPr/>
          </p:nvSpPr>
          <p:spPr>
            <a:xfrm>
              <a:off x="8532812" y="2286000"/>
              <a:ext cx="29623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Improved Top &amp; Bottom Line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2224152-6015-2941-8275-CABE73BC44A5}"/>
              </a:ext>
            </a:extLst>
          </p:cNvPr>
          <p:cNvGrpSpPr/>
          <p:nvPr/>
        </p:nvGrpSpPr>
        <p:grpSpPr>
          <a:xfrm rot="20774047">
            <a:off x="6101921" y="3599510"/>
            <a:ext cx="2106976" cy="2109642"/>
            <a:chOff x="5707689" y="3672058"/>
            <a:chExt cx="2106976" cy="2109642"/>
          </a:xfrm>
        </p:grpSpPr>
        <p:sp>
          <p:nvSpPr>
            <p:cNvPr id="21" name="Freeform 97">
              <a:extLst>
                <a:ext uri="{FF2B5EF4-FFF2-40B4-BE49-F238E27FC236}">
                  <a16:creationId xmlns:a16="http://schemas.microsoft.com/office/drawing/2014/main" id="{0145557D-EBA7-6341-B714-4F0F51EC5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450" y="3847639"/>
              <a:ext cx="1753295" cy="1758657"/>
            </a:xfrm>
            <a:custGeom>
              <a:avLst/>
              <a:gdLst/>
              <a:ahLst/>
              <a:cxnLst>
                <a:cxn ang="0">
                  <a:pos x="745" y="8"/>
                </a:cxn>
                <a:cxn ang="0">
                  <a:pos x="897" y="49"/>
                </a:cxn>
                <a:cxn ang="0">
                  <a:pos x="1034" y="124"/>
                </a:cxn>
                <a:cxn ang="0">
                  <a:pos x="1150" y="229"/>
                </a:cxn>
                <a:cxn ang="0">
                  <a:pos x="1237" y="360"/>
                </a:cxn>
                <a:cxn ang="0">
                  <a:pos x="1292" y="514"/>
                </a:cxn>
                <a:cxn ang="0">
                  <a:pos x="1306" y="711"/>
                </a:cxn>
                <a:cxn ang="0">
                  <a:pos x="1272" y="872"/>
                </a:cxn>
                <a:cxn ang="0">
                  <a:pos x="1206" y="1008"/>
                </a:cxn>
                <a:cxn ang="0">
                  <a:pos x="1111" y="1125"/>
                </a:cxn>
                <a:cxn ang="0">
                  <a:pos x="991" y="1218"/>
                </a:cxn>
                <a:cxn ang="0">
                  <a:pos x="849" y="1282"/>
                </a:cxn>
                <a:cxn ang="0">
                  <a:pos x="760" y="1303"/>
                </a:cxn>
                <a:cxn ang="0">
                  <a:pos x="689" y="1311"/>
                </a:cxn>
                <a:cxn ang="0">
                  <a:pos x="597" y="1310"/>
                </a:cxn>
                <a:cxn ang="0">
                  <a:pos x="436" y="1275"/>
                </a:cxn>
                <a:cxn ang="0">
                  <a:pos x="292" y="1202"/>
                </a:cxn>
                <a:cxn ang="0">
                  <a:pos x="168" y="1095"/>
                </a:cxn>
                <a:cxn ang="0">
                  <a:pos x="74" y="960"/>
                </a:cxn>
                <a:cxn ang="0">
                  <a:pos x="15" y="799"/>
                </a:cxn>
                <a:cxn ang="0">
                  <a:pos x="0" y="684"/>
                </a:cxn>
                <a:cxn ang="0">
                  <a:pos x="5" y="571"/>
                </a:cxn>
                <a:cxn ang="0">
                  <a:pos x="29" y="456"/>
                </a:cxn>
                <a:cxn ang="0">
                  <a:pos x="13" y="558"/>
                </a:cxn>
                <a:cxn ang="0">
                  <a:pos x="19" y="697"/>
                </a:cxn>
                <a:cxn ang="0">
                  <a:pos x="57" y="834"/>
                </a:cxn>
                <a:cxn ang="0">
                  <a:pos x="134" y="967"/>
                </a:cxn>
                <a:cxn ang="0">
                  <a:pos x="240" y="1074"/>
                </a:cxn>
                <a:cxn ang="0">
                  <a:pos x="367" y="1152"/>
                </a:cxn>
                <a:cxn ang="0">
                  <a:pos x="511" y="1195"/>
                </a:cxn>
                <a:cxn ang="0">
                  <a:pos x="629" y="1204"/>
                </a:cxn>
                <a:cxn ang="0">
                  <a:pos x="744" y="1190"/>
                </a:cxn>
                <a:cxn ang="0">
                  <a:pos x="881" y="1140"/>
                </a:cxn>
                <a:cxn ang="0">
                  <a:pos x="999" y="1064"/>
                </a:cxn>
                <a:cxn ang="0">
                  <a:pos x="1096" y="962"/>
                </a:cxn>
                <a:cxn ang="0">
                  <a:pos x="1175" y="821"/>
                </a:cxn>
                <a:cxn ang="0">
                  <a:pos x="1214" y="651"/>
                </a:cxn>
                <a:cxn ang="0">
                  <a:pos x="1201" y="471"/>
                </a:cxn>
                <a:cxn ang="0">
                  <a:pos x="1150" y="329"/>
                </a:cxn>
                <a:cxn ang="0">
                  <a:pos x="1069" y="208"/>
                </a:cxn>
                <a:cxn ang="0">
                  <a:pos x="962" y="112"/>
                </a:cxn>
                <a:cxn ang="0">
                  <a:pos x="837" y="43"/>
                </a:cxn>
                <a:cxn ang="0">
                  <a:pos x="698" y="5"/>
                </a:cxn>
              </a:cxnLst>
              <a:rect l="0" t="0" r="r" b="b"/>
              <a:pathLst>
                <a:path w="1308" h="1312">
                  <a:moveTo>
                    <a:pt x="650" y="0"/>
                  </a:moveTo>
                  <a:lnTo>
                    <a:pt x="693" y="3"/>
                  </a:lnTo>
                  <a:lnTo>
                    <a:pt x="745" y="8"/>
                  </a:lnTo>
                  <a:lnTo>
                    <a:pt x="797" y="17"/>
                  </a:lnTo>
                  <a:lnTo>
                    <a:pt x="848" y="32"/>
                  </a:lnTo>
                  <a:lnTo>
                    <a:pt x="897" y="49"/>
                  </a:lnTo>
                  <a:lnTo>
                    <a:pt x="944" y="71"/>
                  </a:lnTo>
                  <a:lnTo>
                    <a:pt x="990" y="95"/>
                  </a:lnTo>
                  <a:lnTo>
                    <a:pt x="1034" y="124"/>
                  </a:lnTo>
                  <a:lnTo>
                    <a:pt x="1075" y="156"/>
                  </a:lnTo>
                  <a:lnTo>
                    <a:pt x="1114" y="191"/>
                  </a:lnTo>
                  <a:lnTo>
                    <a:pt x="1150" y="229"/>
                  </a:lnTo>
                  <a:lnTo>
                    <a:pt x="1182" y="270"/>
                  </a:lnTo>
                  <a:lnTo>
                    <a:pt x="1211" y="314"/>
                  </a:lnTo>
                  <a:lnTo>
                    <a:pt x="1237" y="360"/>
                  </a:lnTo>
                  <a:lnTo>
                    <a:pt x="1260" y="409"/>
                  </a:lnTo>
                  <a:lnTo>
                    <a:pt x="1278" y="460"/>
                  </a:lnTo>
                  <a:lnTo>
                    <a:pt x="1292" y="514"/>
                  </a:lnTo>
                  <a:lnTo>
                    <a:pt x="1304" y="579"/>
                  </a:lnTo>
                  <a:lnTo>
                    <a:pt x="1308" y="646"/>
                  </a:lnTo>
                  <a:lnTo>
                    <a:pt x="1306" y="711"/>
                  </a:lnTo>
                  <a:lnTo>
                    <a:pt x="1298" y="774"/>
                  </a:lnTo>
                  <a:lnTo>
                    <a:pt x="1286" y="823"/>
                  </a:lnTo>
                  <a:lnTo>
                    <a:pt x="1272" y="872"/>
                  </a:lnTo>
                  <a:lnTo>
                    <a:pt x="1253" y="919"/>
                  </a:lnTo>
                  <a:lnTo>
                    <a:pt x="1232" y="965"/>
                  </a:lnTo>
                  <a:lnTo>
                    <a:pt x="1206" y="1008"/>
                  </a:lnTo>
                  <a:lnTo>
                    <a:pt x="1178" y="1049"/>
                  </a:lnTo>
                  <a:lnTo>
                    <a:pt x="1146" y="1088"/>
                  </a:lnTo>
                  <a:lnTo>
                    <a:pt x="1111" y="1125"/>
                  </a:lnTo>
                  <a:lnTo>
                    <a:pt x="1074" y="1159"/>
                  </a:lnTo>
                  <a:lnTo>
                    <a:pt x="1034" y="1190"/>
                  </a:lnTo>
                  <a:lnTo>
                    <a:pt x="991" y="1218"/>
                  </a:lnTo>
                  <a:lnTo>
                    <a:pt x="946" y="1243"/>
                  </a:lnTo>
                  <a:lnTo>
                    <a:pt x="898" y="1265"/>
                  </a:lnTo>
                  <a:lnTo>
                    <a:pt x="849" y="1282"/>
                  </a:lnTo>
                  <a:lnTo>
                    <a:pt x="796" y="1295"/>
                  </a:lnTo>
                  <a:lnTo>
                    <a:pt x="779" y="1299"/>
                  </a:lnTo>
                  <a:lnTo>
                    <a:pt x="760" y="1303"/>
                  </a:lnTo>
                  <a:lnTo>
                    <a:pt x="743" y="1306"/>
                  </a:lnTo>
                  <a:lnTo>
                    <a:pt x="725" y="1308"/>
                  </a:lnTo>
                  <a:lnTo>
                    <a:pt x="689" y="1311"/>
                  </a:lnTo>
                  <a:lnTo>
                    <a:pt x="671" y="1312"/>
                  </a:lnTo>
                  <a:lnTo>
                    <a:pt x="654" y="1312"/>
                  </a:lnTo>
                  <a:lnTo>
                    <a:pt x="597" y="1310"/>
                  </a:lnTo>
                  <a:lnTo>
                    <a:pt x="542" y="1303"/>
                  </a:lnTo>
                  <a:lnTo>
                    <a:pt x="489" y="1290"/>
                  </a:lnTo>
                  <a:lnTo>
                    <a:pt x="436" y="1275"/>
                  </a:lnTo>
                  <a:lnTo>
                    <a:pt x="386" y="1254"/>
                  </a:lnTo>
                  <a:lnTo>
                    <a:pt x="338" y="1230"/>
                  </a:lnTo>
                  <a:lnTo>
                    <a:pt x="292" y="1202"/>
                  </a:lnTo>
                  <a:lnTo>
                    <a:pt x="248" y="1170"/>
                  </a:lnTo>
                  <a:lnTo>
                    <a:pt x="207" y="1134"/>
                  </a:lnTo>
                  <a:lnTo>
                    <a:pt x="168" y="1095"/>
                  </a:lnTo>
                  <a:lnTo>
                    <a:pt x="133" y="1053"/>
                  </a:lnTo>
                  <a:lnTo>
                    <a:pt x="101" y="1008"/>
                  </a:lnTo>
                  <a:lnTo>
                    <a:pt x="74" y="960"/>
                  </a:lnTo>
                  <a:lnTo>
                    <a:pt x="50" y="909"/>
                  </a:lnTo>
                  <a:lnTo>
                    <a:pt x="30" y="855"/>
                  </a:lnTo>
                  <a:lnTo>
                    <a:pt x="15" y="799"/>
                  </a:lnTo>
                  <a:lnTo>
                    <a:pt x="7" y="761"/>
                  </a:lnTo>
                  <a:lnTo>
                    <a:pt x="3" y="722"/>
                  </a:lnTo>
                  <a:lnTo>
                    <a:pt x="0" y="684"/>
                  </a:lnTo>
                  <a:lnTo>
                    <a:pt x="0" y="646"/>
                  </a:lnTo>
                  <a:lnTo>
                    <a:pt x="1" y="609"/>
                  </a:lnTo>
                  <a:lnTo>
                    <a:pt x="5" y="571"/>
                  </a:lnTo>
                  <a:lnTo>
                    <a:pt x="10" y="535"/>
                  </a:lnTo>
                  <a:lnTo>
                    <a:pt x="18" y="498"/>
                  </a:lnTo>
                  <a:lnTo>
                    <a:pt x="29" y="456"/>
                  </a:lnTo>
                  <a:lnTo>
                    <a:pt x="21" y="490"/>
                  </a:lnTo>
                  <a:lnTo>
                    <a:pt x="16" y="523"/>
                  </a:lnTo>
                  <a:lnTo>
                    <a:pt x="13" y="558"/>
                  </a:lnTo>
                  <a:lnTo>
                    <a:pt x="11" y="592"/>
                  </a:lnTo>
                  <a:lnTo>
                    <a:pt x="14" y="662"/>
                  </a:lnTo>
                  <a:lnTo>
                    <a:pt x="19" y="697"/>
                  </a:lnTo>
                  <a:lnTo>
                    <a:pt x="25" y="732"/>
                  </a:lnTo>
                  <a:lnTo>
                    <a:pt x="40" y="785"/>
                  </a:lnTo>
                  <a:lnTo>
                    <a:pt x="57" y="834"/>
                  </a:lnTo>
                  <a:lnTo>
                    <a:pt x="80" y="881"/>
                  </a:lnTo>
                  <a:lnTo>
                    <a:pt x="105" y="925"/>
                  </a:lnTo>
                  <a:lnTo>
                    <a:pt x="134" y="967"/>
                  </a:lnTo>
                  <a:lnTo>
                    <a:pt x="167" y="1005"/>
                  </a:lnTo>
                  <a:lnTo>
                    <a:pt x="202" y="1041"/>
                  </a:lnTo>
                  <a:lnTo>
                    <a:pt x="240" y="1074"/>
                  </a:lnTo>
                  <a:lnTo>
                    <a:pt x="280" y="1102"/>
                  </a:lnTo>
                  <a:lnTo>
                    <a:pt x="323" y="1129"/>
                  </a:lnTo>
                  <a:lnTo>
                    <a:pt x="367" y="1152"/>
                  </a:lnTo>
                  <a:lnTo>
                    <a:pt x="414" y="1170"/>
                  </a:lnTo>
                  <a:lnTo>
                    <a:pt x="462" y="1185"/>
                  </a:lnTo>
                  <a:lnTo>
                    <a:pt x="511" y="1195"/>
                  </a:lnTo>
                  <a:lnTo>
                    <a:pt x="562" y="1202"/>
                  </a:lnTo>
                  <a:lnTo>
                    <a:pt x="613" y="1204"/>
                  </a:lnTo>
                  <a:lnTo>
                    <a:pt x="629" y="1204"/>
                  </a:lnTo>
                  <a:lnTo>
                    <a:pt x="678" y="1201"/>
                  </a:lnTo>
                  <a:lnTo>
                    <a:pt x="695" y="1199"/>
                  </a:lnTo>
                  <a:lnTo>
                    <a:pt x="744" y="1190"/>
                  </a:lnTo>
                  <a:lnTo>
                    <a:pt x="792" y="1176"/>
                  </a:lnTo>
                  <a:lnTo>
                    <a:pt x="838" y="1160"/>
                  </a:lnTo>
                  <a:lnTo>
                    <a:pt x="881" y="1140"/>
                  </a:lnTo>
                  <a:lnTo>
                    <a:pt x="923" y="1118"/>
                  </a:lnTo>
                  <a:lnTo>
                    <a:pt x="962" y="1092"/>
                  </a:lnTo>
                  <a:lnTo>
                    <a:pt x="999" y="1064"/>
                  </a:lnTo>
                  <a:lnTo>
                    <a:pt x="1034" y="1033"/>
                  </a:lnTo>
                  <a:lnTo>
                    <a:pt x="1066" y="999"/>
                  </a:lnTo>
                  <a:lnTo>
                    <a:pt x="1096" y="962"/>
                  </a:lnTo>
                  <a:lnTo>
                    <a:pt x="1121" y="924"/>
                  </a:lnTo>
                  <a:lnTo>
                    <a:pt x="1150" y="874"/>
                  </a:lnTo>
                  <a:lnTo>
                    <a:pt x="1175" y="821"/>
                  </a:lnTo>
                  <a:lnTo>
                    <a:pt x="1192" y="766"/>
                  </a:lnTo>
                  <a:lnTo>
                    <a:pt x="1205" y="710"/>
                  </a:lnTo>
                  <a:lnTo>
                    <a:pt x="1214" y="651"/>
                  </a:lnTo>
                  <a:lnTo>
                    <a:pt x="1216" y="592"/>
                  </a:lnTo>
                  <a:lnTo>
                    <a:pt x="1211" y="531"/>
                  </a:lnTo>
                  <a:lnTo>
                    <a:pt x="1201" y="471"/>
                  </a:lnTo>
                  <a:lnTo>
                    <a:pt x="1188" y="421"/>
                  </a:lnTo>
                  <a:lnTo>
                    <a:pt x="1170" y="374"/>
                  </a:lnTo>
                  <a:lnTo>
                    <a:pt x="1150" y="329"/>
                  </a:lnTo>
                  <a:lnTo>
                    <a:pt x="1126" y="286"/>
                  </a:lnTo>
                  <a:lnTo>
                    <a:pt x="1100" y="246"/>
                  </a:lnTo>
                  <a:lnTo>
                    <a:pt x="1069" y="208"/>
                  </a:lnTo>
                  <a:lnTo>
                    <a:pt x="1036" y="172"/>
                  </a:lnTo>
                  <a:lnTo>
                    <a:pt x="1000" y="140"/>
                  </a:lnTo>
                  <a:lnTo>
                    <a:pt x="962" y="112"/>
                  </a:lnTo>
                  <a:lnTo>
                    <a:pt x="923" y="85"/>
                  </a:lnTo>
                  <a:lnTo>
                    <a:pt x="881" y="62"/>
                  </a:lnTo>
                  <a:lnTo>
                    <a:pt x="837" y="43"/>
                  </a:lnTo>
                  <a:lnTo>
                    <a:pt x="792" y="27"/>
                  </a:lnTo>
                  <a:lnTo>
                    <a:pt x="745" y="14"/>
                  </a:lnTo>
                  <a:lnTo>
                    <a:pt x="698" y="5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0">
              <a:extLst>
                <a:ext uri="{FF2B5EF4-FFF2-40B4-BE49-F238E27FC236}">
                  <a16:creationId xmlns:a16="http://schemas.microsoft.com/office/drawing/2014/main" id="{D3CCDF90-EBB0-DF4A-B06F-927C0E3A26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7689" y="3672058"/>
              <a:ext cx="2106976" cy="2109642"/>
            </a:xfrm>
            <a:custGeom>
              <a:avLst/>
              <a:gdLst/>
              <a:ahLst/>
              <a:cxnLst>
                <a:cxn ang="0">
                  <a:pos x="737" y="139"/>
                </a:cxn>
                <a:cxn ang="0">
                  <a:pos x="683" y="146"/>
                </a:cxn>
                <a:cxn ang="0">
                  <a:pos x="595" y="167"/>
                </a:cxn>
                <a:cxn ang="0">
                  <a:pos x="452" y="230"/>
                </a:cxn>
                <a:cxn ang="0">
                  <a:pos x="333" y="324"/>
                </a:cxn>
                <a:cxn ang="0">
                  <a:pos x="237" y="441"/>
                </a:cxn>
                <a:cxn ang="0">
                  <a:pos x="172" y="576"/>
                </a:cxn>
                <a:cxn ang="0">
                  <a:pos x="138" y="738"/>
                </a:cxn>
                <a:cxn ang="0">
                  <a:pos x="151" y="934"/>
                </a:cxn>
                <a:cxn ang="0">
                  <a:pos x="210" y="1095"/>
                </a:cxn>
                <a:cxn ang="0">
                  <a:pos x="304" y="1230"/>
                </a:cxn>
                <a:cxn ang="0">
                  <a:pos x="428" y="1337"/>
                </a:cxn>
                <a:cxn ang="0">
                  <a:pos x="572" y="1410"/>
                </a:cxn>
                <a:cxn ang="0">
                  <a:pos x="733" y="1445"/>
                </a:cxn>
                <a:cxn ang="0">
                  <a:pos x="825" y="1446"/>
                </a:cxn>
                <a:cxn ang="0">
                  <a:pos x="896" y="1438"/>
                </a:cxn>
                <a:cxn ang="0">
                  <a:pos x="985" y="1417"/>
                </a:cxn>
                <a:cxn ang="0">
                  <a:pos x="1127" y="1353"/>
                </a:cxn>
                <a:cxn ang="0">
                  <a:pos x="1247" y="1260"/>
                </a:cxn>
                <a:cxn ang="0">
                  <a:pos x="1342" y="1143"/>
                </a:cxn>
                <a:cxn ang="0">
                  <a:pos x="1408" y="1007"/>
                </a:cxn>
                <a:cxn ang="0">
                  <a:pos x="1442" y="846"/>
                </a:cxn>
                <a:cxn ang="0">
                  <a:pos x="1428" y="649"/>
                </a:cxn>
                <a:cxn ang="0">
                  <a:pos x="1370" y="489"/>
                </a:cxn>
                <a:cxn ang="0">
                  <a:pos x="1276" y="353"/>
                </a:cxn>
                <a:cxn ang="0">
                  <a:pos x="1153" y="247"/>
                </a:cxn>
                <a:cxn ang="0">
                  <a:pos x="1007" y="174"/>
                </a:cxn>
                <a:cxn ang="0">
                  <a:pos x="846" y="139"/>
                </a:cxn>
                <a:cxn ang="0">
                  <a:pos x="791" y="0"/>
                </a:cxn>
                <a:cxn ang="0">
                  <a:pos x="989" y="26"/>
                </a:cxn>
                <a:cxn ang="0">
                  <a:pos x="1172" y="99"/>
                </a:cxn>
                <a:cxn ang="0">
                  <a:pos x="1331" y="215"/>
                </a:cxn>
                <a:cxn ang="0">
                  <a:pos x="1457" y="368"/>
                </a:cxn>
                <a:cxn ang="0">
                  <a:pos x="1542" y="551"/>
                </a:cxn>
                <a:cxn ang="0">
                  <a:pos x="1578" y="746"/>
                </a:cxn>
                <a:cxn ang="0">
                  <a:pos x="1568" y="934"/>
                </a:cxn>
                <a:cxn ang="0">
                  <a:pos x="1515" y="1108"/>
                </a:cxn>
                <a:cxn ang="0">
                  <a:pos x="1422" y="1266"/>
                </a:cxn>
                <a:cxn ang="0">
                  <a:pos x="1297" y="1398"/>
                </a:cxn>
                <a:cxn ang="0">
                  <a:pos x="1142" y="1499"/>
                </a:cxn>
                <a:cxn ang="0">
                  <a:pos x="962" y="1564"/>
                </a:cxn>
                <a:cxn ang="0">
                  <a:pos x="832" y="1581"/>
                </a:cxn>
                <a:cxn ang="0">
                  <a:pos x="655" y="1571"/>
                </a:cxn>
                <a:cxn ang="0">
                  <a:pos x="466" y="1513"/>
                </a:cxn>
                <a:cxn ang="0">
                  <a:pos x="299" y="1411"/>
                </a:cxn>
                <a:cxn ang="0">
                  <a:pos x="160" y="1270"/>
                </a:cxn>
                <a:cxn ang="0">
                  <a:pos x="71" y="1122"/>
                </a:cxn>
                <a:cxn ang="0">
                  <a:pos x="19" y="964"/>
                </a:cxn>
                <a:cxn ang="0">
                  <a:pos x="0" y="774"/>
                </a:cxn>
                <a:cxn ang="0">
                  <a:pos x="26" y="590"/>
                </a:cxn>
                <a:cxn ang="0">
                  <a:pos x="93" y="420"/>
                </a:cxn>
                <a:cxn ang="0">
                  <a:pos x="195" y="270"/>
                </a:cxn>
                <a:cxn ang="0">
                  <a:pos x="332" y="147"/>
                </a:cxn>
                <a:cxn ang="0">
                  <a:pos x="495" y="58"/>
                </a:cxn>
                <a:cxn ang="0">
                  <a:pos x="639" y="16"/>
                </a:cxn>
                <a:cxn ang="0">
                  <a:pos x="748" y="1"/>
                </a:cxn>
              </a:cxnLst>
              <a:rect l="0" t="0" r="r" b="b"/>
              <a:pathLst>
                <a:path w="1580" h="1582">
                  <a:moveTo>
                    <a:pt x="773" y="137"/>
                  </a:moveTo>
                  <a:lnTo>
                    <a:pt x="755" y="138"/>
                  </a:lnTo>
                  <a:lnTo>
                    <a:pt x="737" y="139"/>
                  </a:lnTo>
                  <a:lnTo>
                    <a:pt x="719" y="141"/>
                  </a:lnTo>
                  <a:lnTo>
                    <a:pt x="702" y="143"/>
                  </a:lnTo>
                  <a:lnTo>
                    <a:pt x="683" y="146"/>
                  </a:lnTo>
                  <a:lnTo>
                    <a:pt x="666" y="149"/>
                  </a:lnTo>
                  <a:lnTo>
                    <a:pt x="647" y="152"/>
                  </a:lnTo>
                  <a:lnTo>
                    <a:pt x="595" y="167"/>
                  </a:lnTo>
                  <a:lnTo>
                    <a:pt x="546" y="184"/>
                  </a:lnTo>
                  <a:lnTo>
                    <a:pt x="498" y="206"/>
                  </a:lnTo>
                  <a:lnTo>
                    <a:pt x="452" y="230"/>
                  </a:lnTo>
                  <a:lnTo>
                    <a:pt x="409" y="258"/>
                  </a:lnTo>
                  <a:lnTo>
                    <a:pt x="369" y="290"/>
                  </a:lnTo>
                  <a:lnTo>
                    <a:pt x="333" y="324"/>
                  </a:lnTo>
                  <a:lnTo>
                    <a:pt x="298" y="360"/>
                  </a:lnTo>
                  <a:lnTo>
                    <a:pt x="266" y="399"/>
                  </a:lnTo>
                  <a:lnTo>
                    <a:pt x="237" y="441"/>
                  </a:lnTo>
                  <a:lnTo>
                    <a:pt x="212" y="484"/>
                  </a:lnTo>
                  <a:lnTo>
                    <a:pt x="190" y="529"/>
                  </a:lnTo>
                  <a:lnTo>
                    <a:pt x="172" y="576"/>
                  </a:lnTo>
                  <a:lnTo>
                    <a:pt x="157" y="624"/>
                  </a:lnTo>
                  <a:lnTo>
                    <a:pt x="146" y="674"/>
                  </a:lnTo>
                  <a:lnTo>
                    <a:pt x="138" y="738"/>
                  </a:lnTo>
                  <a:lnTo>
                    <a:pt x="136" y="803"/>
                  </a:lnTo>
                  <a:lnTo>
                    <a:pt x="140" y="868"/>
                  </a:lnTo>
                  <a:lnTo>
                    <a:pt x="151" y="934"/>
                  </a:lnTo>
                  <a:lnTo>
                    <a:pt x="166" y="990"/>
                  </a:lnTo>
                  <a:lnTo>
                    <a:pt x="186" y="1044"/>
                  </a:lnTo>
                  <a:lnTo>
                    <a:pt x="210" y="1095"/>
                  </a:lnTo>
                  <a:lnTo>
                    <a:pt x="237" y="1143"/>
                  </a:lnTo>
                  <a:lnTo>
                    <a:pt x="269" y="1188"/>
                  </a:lnTo>
                  <a:lnTo>
                    <a:pt x="304" y="1230"/>
                  </a:lnTo>
                  <a:lnTo>
                    <a:pt x="343" y="1269"/>
                  </a:lnTo>
                  <a:lnTo>
                    <a:pt x="384" y="1305"/>
                  </a:lnTo>
                  <a:lnTo>
                    <a:pt x="428" y="1337"/>
                  </a:lnTo>
                  <a:lnTo>
                    <a:pt x="474" y="1365"/>
                  </a:lnTo>
                  <a:lnTo>
                    <a:pt x="522" y="1389"/>
                  </a:lnTo>
                  <a:lnTo>
                    <a:pt x="572" y="1410"/>
                  </a:lnTo>
                  <a:lnTo>
                    <a:pt x="625" y="1425"/>
                  </a:lnTo>
                  <a:lnTo>
                    <a:pt x="678" y="1438"/>
                  </a:lnTo>
                  <a:lnTo>
                    <a:pt x="733" y="1445"/>
                  </a:lnTo>
                  <a:lnTo>
                    <a:pt x="790" y="1447"/>
                  </a:lnTo>
                  <a:lnTo>
                    <a:pt x="807" y="1447"/>
                  </a:lnTo>
                  <a:lnTo>
                    <a:pt x="825" y="1446"/>
                  </a:lnTo>
                  <a:lnTo>
                    <a:pt x="861" y="1443"/>
                  </a:lnTo>
                  <a:lnTo>
                    <a:pt x="879" y="1441"/>
                  </a:lnTo>
                  <a:lnTo>
                    <a:pt x="896" y="1438"/>
                  </a:lnTo>
                  <a:lnTo>
                    <a:pt x="915" y="1434"/>
                  </a:lnTo>
                  <a:lnTo>
                    <a:pt x="932" y="1430"/>
                  </a:lnTo>
                  <a:lnTo>
                    <a:pt x="985" y="1417"/>
                  </a:lnTo>
                  <a:lnTo>
                    <a:pt x="1034" y="1400"/>
                  </a:lnTo>
                  <a:lnTo>
                    <a:pt x="1082" y="1378"/>
                  </a:lnTo>
                  <a:lnTo>
                    <a:pt x="1127" y="1353"/>
                  </a:lnTo>
                  <a:lnTo>
                    <a:pt x="1170" y="1325"/>
                  </a:lnTo>
                  <a:lnTo>
                    <a:pt x="1210" y="1294"/>
                  </a:lnTo>
                  <a:lnTo>
                    <a:pt x="1247" y="1260"/>
                  </a:lnTo>
                  <a:lnTo>
                    <a:pt x="1282" y="1223"/>
                  </a:lnTo>
                  <a:lnTo>
                    <a:pt x="1314" y="1184"/>
                  </a:lnTo>
                  <a:lnTo>
                    <a:pt x="1342" y="1143"/>
                  </a:lnTo>
                  <a:lnTo>
                    <a:pt x="1368" y="1100"/>
                  </a:lnTo>
                  <a:lnTo>
                    <a:pt x="1389" y="1054"/>
                  </a:lnTo>
                  <a:lnTo>
                    <a:pt x="1408" y="1007"/>
                  </a:lnTo>
                  <a:lnTo>
                    <a:pt x="1422" y="958"/>
                  </a:lnTo>
                  <a:lnTo>
                    <a:pt x="1434" y="909"/>
                  </a:lnTo>
                  <a:lnTo>
                    <a:pt x="1442" y="846"/>
                  </a:lnTo>
                  <a:lnTo>
                    <a:pt x="1444" y="781"/>
                  </a:lnTo>
                  <a:lnTo>
                    <a:pt x="1440" y="714"/>
                  </a:lnTo>
                  <a:lnTo>
                    <a:pt x="1428" y="649"/>
                  </a:lnTo>
                  <a:lnTo>
                    <a:pt x="1413" y="593"/>
                  </a:lnTo>
                  <a:lnTo>
                    <a:pt x="1394" y="540"/>
                  </a:lnTo>
                  <a:lnTo>
                    <a:pt x="1370" y="489"/>
                  </a:lnTo>
                  <a:lnTo>
                    <a:pt x="1342" y="441"/>
                  </a:lnTo>
                  <a:lnTo>
                    <a:pt x="1311" y="395"/>
                  </a:lnTo>
                  <a:lnTo>
                    <a:pt x="1276" y="353"/>
                  </a:lnTo>
                  <a:lnTo>
                    <a:pt x="1238" y="314"/>
                  </a:lnTo>
                  <a:lnTo>
                    <a:pt x="1197" y="278"/>
                  </a:lnTo>
                  <a:lnTo>
                    <a:pt x="1153" y="247"/>
                  </a:lnTo>
                  <a:lnTo>
                    <a:pt x="1107" y="219"/>
                  </a:lnTo>
                  <a:lnTo>
                    <a:pt x="1057" y="194"/>
                  </a:lnTo>
                  <a:lnTo>
                    <a:pt x="1007" y="174"/>
                  </a:lnTo>
                  <a:lnTo>
                    <a:pt x="955" y="157"/>
                  </a:lnTo>
                  <a:lnTo>
                    <a:pt x="902" y="146"/>
                  </a:lnTo>
                  <a:lnTo>
                    <a:pt x="846" y="139"/>
                  </a:lnTo>
                  <a:lnTo>
                    <a:pt x="791" y="137"/>
                  </a:lnTo>
                  <a:lnTo>
                    <a:pt x="773" y="137"/>
                  </a:lnTo>
                  <a:close/>
                  <a:moveTo>
                    <a:pt x="791" y="0"/>
                  </a:moveTo>
                  <a:lnTo>
                    <a:pt x="858" y="4"/>
                  </a:lnTo>
                  <a:lnTo>
                    <a:pt x="924" y="12"/>
                  </a:lnTo>
                  <a:lnTo>
                    <a:pt x="989" y="26"/>
                  </a:lnTo>
                  <a:lnTo>
                    <a:pt x="1052" y="46"/>
                  </a:lnTo>
                  <a:lnTo>
                    <a:pt x="1114" y="70"/>
                  </a:lnTo>
                  <a:lnTo>
                    <a:pt x="1172" y="99"/>
                  </a:lnTo>
                  <a:lnTo>
                    <a:pt x="1228" y="134"/>
                  </a:lnTo>
                  <a:lnTo>
                    <a:pt x="1281" y="172"/>
                  </a:lnTo>
                  <a:lnTo>
                    <a:pt x="1331" y="215"/>
                  </a:lnTo>
                  <a:lnTo>
                    <a:pt x="1377" y="262"/>
                  </a:lnTo>
                  <a:lnTo>
                    <a:pt x="1419" y="312"/>
                  </a:lnTo>
                  <a:lnTo>
                    <a:pt x="1457" y="368"/>
                  </a:lnTo>
                  <a:lnTo>
                    <a:pt x="1490" y="426"/>
                  </a:lnTo>
                  <a:lnTo>
                    <a:pt x="1519" y="488"/>
                  </a:lnTo>
                  <a:lnTo>
                    <a:pt x="1542" y="551"/>
                  </a:lnTo>
                  <a:lnTo>
                    <a:pt x="1561" y="619"/>
                  </a:lnTo>
                  <a:lnTo>
                    <a:pt x="1572" y="683"/>
                  </a:lnTo>
                  <a:lnTo>
                    <a:pt x="1578" y="746"/>
                  </a:lnTo>
                  <a:lnTo>
                    <a:pt x="1580" y="810"/>
                  </a:lnTo>
                  <a:lnTo>
                    <a:pt x="1576" y="872"/>
                  </a:lnTo>
                  <a:lnTo>
                    <a:pt x="1568" y="934"/>
                  </a:lnTo>
                  <a:lnTo>
                    <a:pt x="1555" y="993"/>
                  </a:lnTo>
                  <a:lnTo>
                    <a:pt x="1536" y="1052"/>
                  </a:lnTo>
                  <a:lnTo>
                    <a:pt x="1515" y="1108"/>
                  </a:lnTo>
                  <a:lnTo>
                    <a:pt x="1488" y="1164"/>
                  </a:lnTo>
                  <a:lnTo>
                    <a:pt x="1457" y="1216"/>
                  </a:lnTo>
                  <a:lnTo>
                    <a:pt x="1422" y="1266"/>
                  </a:lnTo>
                  <a:lnTo>
                    <a:pt x="1384" y="1312"/>
                  </a:lnTo>
                  <a:lnTo>
                    <a:pt x="1342" y="1358"/>
                  </a:lnTo>
                  <a:lnTo>
                    <a:pt x="1297" y="1398"/>
                  </a:lnTo>
                  <a:lnTo>
                    <a:pt x="1249" y="1435"/>
                  </a:lnTo>
                  <a:lnTo>
                    <a:pt x="1197" y="1469"/>
                  </a:lnTo>
                  <a:lnTo>
                    <a:pt x="1142" y="1499"/>
                  </a:lnTo>
                  <a:lnTo>
                    <a:pt x="1085" y="1526"/>
                  </a:lnTo>
                  <a:lnTo>
                    <a:pt x="1025" y="1547"/>
                  </a:lnTo>
                  <a:lnTo>
                    <a:pt x="962" y="1564"/>
                  </a:lnTo>
                  <a:lnTo>
                    <a:pt x="919" y="1572"/>
                  </a:lnTo>
                  <a:lnTo>
                    <a:pt x="875" y="1578"/>
                  </a:lnTo>
                  <a:lnTo>
                    <a:pt x="832" y="1581"/>
                  </a:lnTo>
                  <a:lnTo>
                    <a:pt x="789" y="1582"/>
                  </a:lnTo>
                  <a:lnTo>
                    <a:pt x="721" y="1579"/>
                  </a:lnTo>
                  <a:lnTo>
                    <a:pt x="655" y="1571"/>
                  </a:lnTo>
                  <a:lnTo>
                    <a:pt x="591" y="1558"/>
                  </a:lnTo>
                  <a:lnTo>
                    <a:pt x="527" y="1538"/>
                  </a:lnTo>
                  <a:lnTo>
                    <a:pt x="466" y="1513"/>
                  </a:lnTo>
                  <a:lnTo>
                    <a:pt x="407" y="1484"/>
                  </a:lnTo>
                  <a:lnTo>
                    <a:pt x="352" y="1450"/>
                  </a:lnTo>
                  <a:lnTo>
                    <a:pt x="299" y="1411"/>
                  </a:lnTo>
                  <a:lnTo>
                    <a:pt x="248" y="1368"/>
                  </a:lnTo>
                  <a:lnTo>
                    <a:pt x="202" y="1322"/>
                  </a:lnTo>
                  <a:lnTo>
                    <a:pt x="160" y="1270"/>
                  </a:lnTo>
                  <a:lnTo>
                    <a:pt x="122" y="1216"/>
                  </a:lnTo>
                  <a:lnTo>
                    <a:pt x="96" y="1170"/>
                  </a:lnTo>
                  <a:lnTo>
                    <a:pt x="71" y="1122"/>
                  </a:lnTo>
                  <a:lnTo>
                    <a:pt x="51" y="1070"/>
                  </a:lnTo>
                  <a:lnTo>
                    <a:pt x="33" y="1018"/>
                  </a:lnTo>
                  <a:lnTo>
                    <a:pt x="19" y="964"/>
                  </a:lnTo>
                  <a:lnTo>
                    <a:pt x="8" y="900"/>
                  </a:lnTo>
                  <a:lnTo>
                    <a:pt x="1" y="836"/>
                  </a:lnTo>
                  <a:lnTo>
                    <a:pt x="0" y="774"/>
                  </a:lnTo>
                  <a:lnTo>
                    <a:pt x="4" y="711"/>
                  </a:lnTo>
                  <a:lnTo>
                    <a:pt x="13" y="650"/>
                  </a:lnTo>
                  <a:lnTo>
                    <a:pt x="26" y="590"/>
                  </a:lnTo>
                  <a:lnTo>
                    <a:pt x="43" y="532"/>
                  </a:lnTo>
                  <a:lnTo>
                    <a:pt x="66" y="474"/>
                  </a:lnTo>
                  <a:lnTo>
                    <a:pt x="93" y="420"/>
                  </a:lnTo>
                  <a:lnTo>
                    <a:pt x="122" y="368"/>
                  </a:lnTo>
                  <a:lnTo>
                    <a:pt x="157" y="317"/>
                  </a:lnTo>
                  <a:lnTo>
                    <a:pt x="195" y="270"/>
                  </a:lnTo>
                  <a:lnTo>
                    <a:pt x="237" y="226"/>
                  </a:lnTo>
                  <a:lnTo>
                    <a:pt x="282" y="185"/>
                  </a:lnTo>
                  <a:lnTo>
                    <a:pt x="332" y="147"/>
                  </a:lnTo>
                  <a:lnTo>
                    <a:pt x="383" y="113"/>
                  </a:lnTo>
                  <a:lnTo>
                    <a:pt x="437" y="84"/>
                  </a:lnTo>
                  <a:lnTo>
                    <a:pt x="495" y="58"/>
                  </a:lnTo>
                  <a:lnTo>
                    <a:pt x="555" y="36"/>
                  </a:lnTo>
                  <a:lnTo>
                    <a:pt x="618" y="20"/>
                  </a:lnTo>
                  <a:lnTo>
                    <a:pt x="639" y="16"/>
                  </a:lnTo>
                  <a:lnTo>
                    <a:pt x="662" y="12"/>
                  </a:lnTo>
                  <a:lnTo>
                    <a:pt x="705" y="6"/>
                  </a:lnTo>
                  <a:lnTo>
                    <a:pt x="748" y="1"/>
                  </a:lnTo>
                  <a:lnTo>
                    <a:pt x="79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01">
              <a:extLst>
                <a:ext uri="{FF2B5EF4-FFF2-40B4-BE49-F238E27FC236}">
                  <a16:creationId xmlns:a16="http://schemas.microsoft.com/office/drawing/2014/main" id="{170C2D86-6B41-3A47-878E-99E8457A8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9704" y="3706729"/>
              <a:ext cx="629426" cy="464068"/>
            </a:xfrm>
            <a:custGeom>
              <a:avLst/>
              <a:gdLst/>
              <a:ahLst/>
              <a:cxnLst>
                <a:cxn ang="0">
                  <a:pos x="472" y="0"/>
                </a:cxn>
                <a:cxn ang="0">
                  <a:pos x="422" y="15"/>
                </a:cxn>
                <a:cxn ang="0">
                  <a:pos x="373" y="33"/>
                </a:cxn>
                <a:cxn ang="0">
                  <a:pos x="327" y="53"/>
                </a:cxn>
                <a:cxn ang="0">
                  <a:pos x="282" y="77"/>
                </a:cxn>
                <a:cxn ang="0">
                  <a:pos x="239" y="103"/>
                </a:cxn>
                <a:cxn ang="0">
                  <a:pos x="198" y="131"/>
                </a:cxn>
                <a:cxn ang="0">
                  <a:pos x="160" y="162"/>
                </a:cxn>
                <a:cxn ang="0">
                  <a:pos x="123" y="195"/>
                </a:cxn>
                <a:cxn ang="0">
                  <a:pos x="89" y="231"/>
                </a:cxn>
                <a:cxn ang="0">
                  <a:pos x="57" y="268"/>
                </a:cxn>
                <a:cxn ang="0">
                  <a:pos x="27" y="307"/>
                </a:cxn>
                <a:cxn ang="0">
                  <a:pos x="0" y="348"/>
                </a:cxn>
                <a:cxn ang="0">
                  <a:pos x="14" y="326"/>
                </a:cxn>
                <a:cxn ang="0">
                  <a:pos x="38" y="288"/>
                </a:cxn>
                <a:cxn ang="0">
                  <a:pos x="66" y="252"/>
                </a:cxn>
                <a:cxn ang="0">
                  <a:pos x="96" y="219"/>
                </a:cxn>
                <a:cxn ang="0">
                  <a:pos x="126" y="186"/>
                </a:cxn>
                <a:cxn ang="0">
                  <a:pos x="160" y="156"/>
                </a:cxn>
                <a:cxn ang="0">
                  <a:pos x="196" y="127"/>
                </a:cxn>
                <a:cxn ang="0">
                  <a:pos x="234" y="101"/>
                </a:cxn>
                <a:cxn ang="0">
                  <a:pos x="273" y="77"/>
                </a:cxn>
                <a:cxn ang="0">
                  <a:pos x="314" y="55"/>
                </a:cxn>
                <a:cxn ang="0">
                  <a:pos x="357" y="36"/>
                </a:cxn>
                <a:cxn ang="0">
                  <a:pos x="401" y="21"/>
                </a:cxn>
                <a:cxn ang="0">
                  <a:pos x="447" y="7"/>
                </a:cxn>
                <a:cxn ang="0">
                  <a:pos x="472" y="0"/>
                </a:cxn>
              </a:cxnLst>
              <a:rect l="0" t="0" r="r" b="b"/>
              <a:pathLst>
                <a:path w="472" h="348">
                  <a:moveTo>
                    <a:pt x="472" y="0"/>
                  </a:moveTo>
                  <a:lnTo>
                    <a:pt x="422" y="15"/>
                  </a:lnTo>
                  <a:lnTo>
                    <a:pt x="373" y="33"/>
                  </a:lnTo>
                  <a:lnTo>
                    <a:pt x="327" y="53"/>
                  </a:lnTo>
                  <a:lnTo>
                    <a:pt x="282" y="77"/>
                  </a:lnTo>
                  <a:lnTo>
                    <a:pt x="239" y="103"/>
                  </a:lnTo>
                  <a:lnTo>
                    <a:pt x="198" y="131"/>
                  </a:lnTo>
                  <a:lnTo>
                    <a:pt x="160" y="162"/>
                  </a:lnTo>
                  <a:lnTo>
                    <a:pt x="123" y="195"/>
                  </a:lnTo>
                  <a:lnTo>
                    <a:pt x="89" y="231"/>
                  </a:lnTo>
                  <a:lnTo>
                    <a:pt x="57" y="268"/>
                  </a:lnTo>
                  <a:lnTo>
                    <a:pt x="27" y="307"/>
                  </a:lnTo>
                  <a:lnTo>
                    <a:pt x="0" y="348"/>
                  </a:lnTo>
                  <a:lnTo>
                    <a:pt x="14" y="326"/>
                  </a:lnTo>
                  <a:lnTo>
                    <a:pt x="38" y="288"/>
                  </a:lnTo>
                  <a:lnTo>
                    <a:pt x="66" y="252"/>
                  </a:lnTo>
                  <a:lnTo>
                    <a:pt x="96" y="219"/>
                  </a:lnTo>
                  <a:lnTo>
                    <a:pt x="126" y="186"/>
                  </a:lnTo>
                  <a:lnTo>
                    <a:pt x="160" y="156"/>
                  </a:lnTo>
                  <a:lnTo>
                    <a:pt x="196" y="127"/>
                  </a:lnTo>
                  <a:lnTo>
                    <a:pt x="234" y="101"/>
                  </a:lnTo>
                  <a:lnTo>
                    <a:pt x="273" y="77"/>
                  </a:lnTo>
                  <a:lnTo>
                    <a:pt x="314" y="55"/>
                  </a:lnTo>
                  <a:lnTo>
                    <a:pt x="357" y="36"/>
                  </a:lnTo>
                  <a:lnTo>
                    <a:pt x="401" y="21"/>
                  </a:lnTo>
                  <a:lnTo>
                    <a:pt x="447" y="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71BCF5-A910-224D-8A9F-54CE90D6B14F}"/>
              </a:ext>
            </a:extLst>
          </p:cNvPr>
          <p:cNvGrpSpPr/>
          <p:nvPr/>
        </p:nvGrpSpPr>
        <p:grpSpPr>
          <a:xfrm>
            <a:off x="3983106" y="3317338"/>
            <a:ext cx="1998967" cy="1964451"/>
            <a:chOff x="3842082" y="3317339"/>
            <a:chExt cx="1812897" cy="1781594"/>
          </a:xfrm>
        </p:grpSpPr>
        <p:sp>
          <p:nvSpPr>
            <p:cNvPr id="25" name="Freeform 93">
              <a:extLst>
                <a:ext uri="{FF2B5EF4-FFF2-40B4-BE49-F238E27FC236}">
                  <a16:creationId xmlns:a16="http://schemas.microsoft.com/office/drawing/2014/main" id="{E5F45279-F785-5A41-AE61-C98F340F0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462" y="3515042"/>
              <a:ext cx="1254816" cy="1384856"/>
            </a:xfrm>
            <a:custGeom>
              <a:avLst/>
              <a:gdLst/>
              <a:ahLst/>
              <a:cxnLst>
                <a:cxn ang="0">
                  <a:pos x="691" y="26"/>
                </a:cxn>
                <a:cxn ang="0">
                  <a:pos x="689" y="26"/>
                </a:cxn>
                <a:cxn ang="0">
                  <a:pos x="531" y="0"/>
                </a:cxn>
                <a:cxn ang="0">
                  <a:pos x="575" y="4"/>
                </a:cxn>
                <a:cxn ang="0">
                  <a:pos x="631" y="13"/>
                </a:cxn>
                <a:cxn ang="0">
                  <a:pos x="689" y="26"/>
                </a:cxn>
                <a:cxn ang="0">
                  <a:pos x="625" y="18"/>
                </a:cxn>
                <a:cxn ang="0">
                  <a:pos x="559" y="19"/>
                </a:cxn>
                <a:cxn ang="0">
                  <a:pos x="533" y="22"/>
                </a:cxn>
                <a:cxn ang="0">
                  <a:pos x="507" y="26"/>
                </a:cxn>
                <a:cxn ang="0">
                  <a:pos x="447" y="43"/>
                </a:cxn>
                <a:cxn ang="0">
                  <a:pos x="361" y="81"/>
                </a:cxn>
                <a:cxn ang="0">
                  <a:pos x="286" y="135"/>
                </a:cxn>
                <a:cxn ang="0">
                  <a:pos x="223" y="202"/>
                </a:cxn>
                <a:cxn ang="0">
                  <a:pos x="174" y="279"/>
                </a:cxn>
                <a:cxn ang="0">
                  <a:pos x="140" y="363"/>
                </a:cxn>
                <a:cxn ang="0">
                  <a:pos x="124" y="454"/>
                </a:cxn>
                <a:cxn ang="0">
                  <a:pos x="126" y="548"/>
                </a:cxn>
                <a:cxn ang="0">
                  <a:pos x="145" y="638"/>
                </a:cxn>
                <a:cxn ang="0">
                  <a:pos x="176" y="712"/>
                </a:cxn>
                <a:cxn ang="0">
                  <a:pos x="219" y="780"/>
                </a:cxn>
                <a:cxn ang="0">
                  <a:pos x="272" y="840"/>
                </a:cxn>
                <a:cxn ang="0">
                  <a:pos x="334" y="889"/>
                </a:cxn>
                <a:cxn ang="0">
                  <a:pos x="403" y="927"/>
                </a:cxn>
                <a:cxn ang="0">
                  <a:pos x="491" y="956"/>
                </a:cxn>
                <a:cxn ang="0">
                  <a:pos x="597" y="968"/>
                </a:cxn>
                <a:cxn ang="0">
                  <a:pos x="635" y="967"/>
                </a:cxn>
                <a:cxn ang="0">
                  <a:pos x="662" y="964"/>
                </a:cxn>
                <a:cxn ang="0">
                  <a:pos x="688" y="960"/>
                </a:cxn>
                <a:cxn ang="0">
                  <a:pos x="735" y="947"/>
                </a:cxn>
                <a:cxn ang="0">
                  <a:pos x="799" y="923"/>
                </a:cxn>
                <a:cxn ang="0">
                  <a:pos x="859" y="891"/>
                </a:cxn>
                <a:cxn ang="0">
                  <a:pos x="911" y="850"/>
                </a:cxn>
                <a:cxn ang="0">
                  <a:pos x="883" y="880"/>
                </a:cxn>
                <a:cxn ang="0">
                  <a:pos x="829" y="928"/>
                </a:cxn>
                <a:cxn ang="0">
                  <a:pos x="769" y="968"/>
                </a:cxn>
                <a:cxn ang="0">
                  <a:pos x="701" y="999"/>
                </a:cxn>
                <a:cxn ang="0">
                  <a:pos x="628" y="1021"/>
                </a:cxn>
                <a:cxn ang="0">
                  <a:pos x="599" y="1026"/>
                </a:cxn>
                <a:cxn ang="0">
                  <a:pos x="543" y="1032"/>
                </a:cxn>
                <a:cxn ang="0">
                  <a:pos x="471" y="1031"/>
                </a:cxn>
                <a:cxn ang="0">
                  <a:pos x="385" y="1017"/>
                </a:cxn>
                <a:cxn ang="0">
                  <a:pos x="304" y="988"/>
                </a:cxn>
                <a:cxn ang="0">
                  <a:pos x="229" y="946"/>
                </a:cxn>
                <a:cxn ang="0">
                  <a:pos x="163" y="893"/>
                </a:cxn>
                <a:cxn ang="0">
                  <a:pos x="105" y="829"/>
                </a:cxn>
                <a:cxn ang="0">
                  <a:pos x="58" y="756"/>
                </a:cxn>
                <a:cxn ang="0">
                  <a:pos x="24" y="673"/>
                </a:cxn>
                <a:cxn ang="0">
                  <a:pos x="3" y="577"/>
                </a:cxn>
                <a:cxn ang="0">
                  <a:pos x="1" y="474"/>
                </a:cxn>
                <a:cxn ang="0">
                  <a:pos x="19" y="375"/>
                </a:cxn>
                <a:cxn ang="0">
                  <a:pos x="55" y="283"/>
                </a:cxn>
                <a:cxn ang="0">
                  <a:pos x="108" y="200"/>
                </a:cxn>
                <a:cxn ang="0">
                  <a:pos x="177" y="127"/>
                </a:cxn>
                <a:cxn ang="0">
                  <a:pos x="258" y="68"/>
                </a:cxn>
                <a:cxn ang="0">
                  <a:pos x="352" y="27"/>
                </a:cxn>
                <a:cxn ang="0">
                  <a:pos x="432" y="7"/>
                </a:cxn>
                <a:cxn ang="0">
                  <a:pos x="489" y="1"/>
                </a:cxn>
              </a:cxnLst>
              <a:rect l="0" t="0" r="r" b="b"/>
              <a:pathLst>
                <a:path w="936" h="1033">
                  <a:moveTo>
                    <a:pt x="689" y="26"/>
                  </a:moveTo>
                  <a:lnTo>
                    <a:pt x="691" y="26"/>
                  </a:lnTo>
                  <a:lnTo>
                    <a:pt x="704" y="29"/>
                  </a:lnTo>
                  <a:lnTo>
                    <a:pt x="689" y="26"/>
                  </a:lnTo>
                  <a:close/>
                  <a:moveTo>
                    <a:pt x="516" y="0"/>
                  </a:moveTo>
                  <a:lnTo>
                    <a:pt x="531" y="0"/>
                  </a:lnTo>
                  <a:lnTo>
                    <a:pt x="546" y="1"/>
                  </a:lnTo>
                  <a:lnTo>
                    <a:pt x="575" y="4"/>
                  </a:lnTo>
                  <a:lnTo>
                    <a:pt x="604" y="8"/>
                  </a:lnTo>
                  <a:lnTo>
                    <a:pt x="631" y="13"/>
                  </a:lnTo>
                  <a:lnTo>
                    <a:pt x="667" y="21"/>
                  </a:lnTo>
                  <a:lnTo>
                    <a:pt x="689" y="26"/>
                  </a:lnTo>
                  <a:lnTo>
                    <a:pt x="678" y="24"/>
                  </a:lnTo>
                  <a:lnTo>
                    <a:pt x="625" y="18"/>
                  </a:lnTo>
                  <a:lnTo>
                    <a:pt x="572" y="18"/>
                  </a:lnTo>
                  <a:lnTo>
                    <a:pt x="559" y="19"/>
                  </a:lnTo>
                  <a:lnTo>
                    <a:pt x="546" y="20"/>
                  </a:lnTo>
                  <a:lnTo>
                    <a:pt x="533" y="22"/>
                  </a:lnTo>
                  <a:lnTo>
                    <a:pt x="521" y="24"/>
                  </a:lnTo>
                  <a:lnTo>
                    <a:pt x="507" y="26"/>
                  </a:lnTo>
                  <a:lnTo>
                    <a:pt x="494" y="29"/>
                  </a:lnTo>
                  <a:lnTo>
                    <a:pt x="447" y="43"/>
                  </a:lnTo>
                  <a:lnTo>
                    <a:pt x="403" y="60"/>
                  </a:lnTo>
                  <a:lnTo>
                    <a:pt x="361" y="81"/>
                  </a:lnTo>
                  <a:lnTo>
                    <a:pt x="322" y="106"/>
                  </a:lnTo>
                  <a:lnTo>
                    <a:pt x="286" y="135"/>
                  </a:lnTo>
                  <a:lnTo>
                    <a:pt x="253" y="167"/>
                  </a:lnTo>
                  <a:lnTo>
                    <a:pt x="223" y="202"/>
                  </a:lnTo>
                  <a:lnTo>
                    <a:pt x="197" y="239"/>
                  </a:lnTo>
                  <a:lnTo>
                    <a:pt x="174" y="279"/>
                  </a:lnTo>
                  <a:lnTo>
                    <a:pt x="156" y="320"/>
                  </a:lnTo>
                  <a:lnTo>
                    <a:pt x="140" y="363"/>
                  </a:lnTo>
                  <a:lnTo>
                    <a:pt x="130" y="408"/>
                  </a:lnTo>
                  <a:lnTo>
                    <a:pt x="124" y="454"/>
                  </a:lnTo>
                  <a:lnTo>
                    <a:pt x="123" y="501"/>
                  </a:lnTo>
                  <a:lnTo>
                    <a:pt x="126" y="548"/>
                  </a:lnTo>
                  <a:lnTo>
                    <a:pt x="134" y="597"/>
                  </a:lnTo>
                  <a:lnTo>
                    <a:pt x="145" y="638"/>
                  </a:lnTo>
                  <a:lnTo>
                    <a:pt x="159" y="676"/>
                  </a:lnTo>
                  <a:lnTo>
                    <a:pt x="176" y="712"/>
                  </a:lnTo>
                  <a:lnTo>
                    <a:pt x="197" y="747"/>
                  </a:lnTo>
                  <a:lnTo>
                    <a:pt x="219" y="780"/>
                  </a:lnTo>
                  <a:lnTo>
                    <a:pt x="245" y="811"/>
                  </a:lnTo>
                  <a:lnTo>
                    <a:pt x="272" y="840"/>
                  </a:lnTo>
                  <a:lnTo>
                    <a:pt x="302" y="865"/>
                  </a:lnTo>
                  <a:lnTo>
                    <a:pt x="334" y="889"/>
                  </a:lnTo>
                  <a:lnTo>
                    <a:pt x="368" y="909"/>
                  </a:lnTo>
                  <a:lnTo>
                    <a:pt x="403" y="927"/>
                  </a:lnTo>
                  <a:lnTo>
                    <a:pt x="440" y="941"/>
                  </a:lnTo>
                  <a:lnTo>
                    <a:pt x="491" y="956"/>
                  </a:lnTo>
                  <a:lnTo>
                    <a:pt x="543" y="965"/>
                  </a:lnTo>
                  <a:lnTo>
                    <a:pt x="597" y="968"/>
                  </a:lnTo>
                  <a:lnTo>
                    <a:pt x="623" y="968"/>
                  </a:lnTo>
                  <a:lnTo>
                    <a:pt x="635" y="967"/>
                  </a:lnTo>
                  <a:lnTo>
                    <a:pt x="649" y="966"/>
                  </a:lnTo>
                  <a:lnTo>
                    <a:pt x="662" y="964"/>
                  </a:lnTo>
                  <a:lnTo>
                    <a:pt x="674" y="962"/>
                  </a:lnTo>
                  <a:lnTo>
                    <a:pt x="688" y="960"/>
                  </a:lnTo>
                  <a:lnTo>
                    <a:pt x="701" y="957"/>
                  </a:lnTo>
                  <a:lnTo>
                    <a:pt x="735" y="947"/>
                  </a:lnTo>
                  <a:lnTo>
                    <a:pt x="768" y="936"/>
                  </a:lnTo>
                  <a:lnTo>
                    <a:pt x="799" y="923"/>
                  </a:lnTo>
                  <a:lnTo>
                    <a:pt x="829" y="907"/>
                  </a:lnTo>
                  <a:lnTo>
                    <a:pt x="859" y="891"/>
                  </a:lnTo>
                  <a:lnTo>
                    <a:pt x="886" y="870"/>
                  </a:lnTo>
                  <a:lnTo>
                    <a:pt x="911" y="850"/>
                  </a:lnTo>
                  <a:lnTo>
                    <a:pt x="936" y="827"/>
                  </a:lnTo>
                  <a:lnTo>
                    <a:pt x="883" y="880"/>
                  </a:lnTo>
                  <a:lnTo>
                    <a:pt x="857" y="904"/>
                  </a:lnTo>
                  <a:lnTo>
                    <a:pt x="829" y="928"/>
                  </a:lnTo>
                  <a:lnTo>
                    <a:pt x="799" y="948"/>
                  </a:lnTo>
                  <a:lnTo>
                    <a:pt x="769" y="968"/>
                  </a:lnTo>
                  <a:lnTo>
                    <a:pt x="736" y="984"/>
                  </a:lnTo>
                  <a:lnTo>
                    <a:pt x="701" y="999"/>
                  </a:lnTo>
                  <a:lnTo>
                    <a:pt x="665" y="1011"/>
                  </a:lnTo>
                  <a:lnTo>
                    <a:pt x="628" y="1021"/>
                  </a:lnTo>
                  <a:lnTo>
                    <a:pt x="614" y="1024"/>
                  </a:lnTo>
                  <a:lnTo>
                    <a:pt x="599" y="1026"/>
                  </a:lnTo>
                  <a:lnTo>
                    <a:pt x="572" y="1030"/>
                  </a:lnTo>
                  <a:lnTo>
                    <a:pt x="543" y="1032"/>
                  </a:lnTo>
                  <a:lnTo>
                    <a:pt x="515" y="1033"/>
                  </a:lnTo>
                  <a:lnTo>
                    <a:pt x="471" y="1031"/>
                  </a:lnTo>
                  <a:lnTo>
                    <a:pt x="428" y="1026"/>
                  </a:lnTo>
                  <a:lnTo>
                    <a:pt x="385" y="1017"/>
                  </a:lnTo>
                  <a:lnTo>
                    <a:pt x="344" y="1004"/>
                  </a:lnTo>
                  <a:lnTo>
                    <a:pt x="304" y="988"/>
                  </a:lnTo>
                  <a:lnTo>
                    <a:pt x="266" y="969"/>
                  </a:lnTo>
                  <a:lnTo>
                    <a:pt x="229" y="946"/>
                  </a:lnTo>
                  <a:lnTo>
                    <a:pt x="196" y="922"/>
                  </a:lnTo>
                  <a:lnTo>
                    <a:pt x="163" y="893"/>
                  </a:lnTo>
                  <a:lnTo>
                    <a:pt x="133" y="862"/>
                  </a:lnTo>
                  <a:lnTo>
                    <a:pt x="105" y="829"/>
                  </a:lnTo>
                  <a:lnTo>
                    <a:pt x="80" y="793"/>
                  </a:lnTo>
                  <a:lnTo>
                    <a:pt x="58" y="756"/>
                  </a:lnTo>
                  <a:lnTo>
                    <a:pt x="40" y="716"/>
                  </a:lnTo>
                  <a:lnTo>
                    <a:pt x="24" y="673"/>
                  </a:lnTo>
                  <a:lnTo>
                    <a:pt x="12" y="629"/>
                  </a:lnTo>
                  <a:lnTo>
                    <a:pt x="3" y="577"/>
                  </a:lnTo>
                  <a:lnTo>
                    <a:pt x="0" y="526"/>
                  </a:lnTo>
                  <a:lnTo>
                    <a:pt x="1" y="474"/>
                  </a:lnTo>
                  <a:lnTo>
                    <a:pt x="8" y="424"/>
                  </a:lnTo>
                  <a:lnTo>
                    <a:pt x="19" y="375"/>
                  </a:lnTo>
                  <a:lnTo>
                    <a:pt x="36" y="328"/>
                  </a:lnTo>
                  <a:lnTo>
                    <a:pt x="55" y="283"/>
                  </a:lnTo>
                  <a:lnTo>
                    <a:pt x="80" y="240"/>
                  </a:lnTo>
                  <a:lnTo>
                    <a:pt x="108" y="200"/>
                  </a:lnTo>
                  <a:lnTo>
                    <a:pt x="141" y="162"/>
                  </a:lnTo>
                  <a:lnTo>
                    <a:pt x="177" y="127"/>
                  </a:lnTo>
                  <a:lnTo>
                    <a:pt x="216" y="96"/>
                  </a:lnTo>
                  <a:lnTo>
                    <a:pt x="258" y="68"/>
                  </a:lnTo>
                  <a:lnTo>
                    <a:pt x="304" y="46"/>
                  </a:lnTo>
                  <a:lnTo>
                    <a:pt x="352" y="27"/>
                  </a:lnTo>
                  <a:lnTo>
                    <a:pt x="404" y="13"/>
                  </a:lnTo>
                  <a:lnTo>
                    <a:pt x="432" y="7"/>
                  </a:lnTo>
                  <a:lnTo>
                    <a:pt x="460" y="3"/>
                  </a:lnTo>
                  <a:lnTo>
                    <a:pt x="489" y="1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>
              <a:extLst>
                <a:ext uri="{FF2B5EF4-FFF2-40B4-BE49-F238E27FC236}">
                  <a16:creationId xmlns:a16="http://schemas.microsoft.com/office/drawing/2014/main" id="{FC11C758-90E2-574D-8026-FF383A03D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2227" y="3386682"/>
              <a:ext cx="582752" cy="13281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26"/>
                </a:cxn>
                <a:cxn ang="0">
                  <a:pos x="104" y="46"/>
                </a:cxn>
                <a:cxn ang="0">
                  <a:pos x="145" y="70"/>
                </a:cxn>
                <a:cxn ang="0">
                  <a:pos x="185" y="97"/>
                </a:cxn>
                <a:cxn ang="0">
                  <a:pos x="223" y="126"/>
                </a:cxn>
                <a:cxn ang="0">
                  <a:pos x="258" y="158"/>
                </a:cxn>
                <a:cxn ang="0">
                  <a:pos x="291" y="194"/>
                </a:cxn>
                <a:cxn ang="0">
                  <a:pos x="321" y="232"/>
                </a:cxn>
                <a:cxn ang="0">
                  <a:pos x="347" y="273"/>
                </a:cxn>
                <a:cxn ang="0">
                  <a:pos x="372" y="316"/>
                </a:cxn>
                <a:cxn ang="0">
                  <a:pos x="392" y="361"/>
                </a:cxn>
                <a:cxn ang="0">
                  <a:pos x="409" y="408"/>
                </a:cxn>
                <a:cxn ang="0">
                  <a:pos x="422" y="458"/>
                </a:cxn>
                <a:cxn ang="0">
                  <a:pos x="432" y="523"/>
                </a:cxn>
                <a:cxn ang="0">
                  <a:pos x="437" y="588"/>
                </a:cxn>
                <a:cxn ang="0">
                  <a:pos x="435" y="631"/>
                </a:cxn>
                <a:cxn ang="0">
                  <a:pos x="431" y="673"/>
                </a:cxn>
                <a:cxn ang="0">
                  <a:pos x="424" y="714"/>
                </a:cxn>
                <a:cxn ang="0">
                  <a:pos x="415" y="755"/>
                </a:cxn>
                <a:cxn ang="0">
                  <a:pos x="403" y="794"/>
                </a:cxn>
                <a:cxn ang="0">
                  <a:pos x="387" y="833"/>
                </a:cxn>
                <a:cxn ang="0">
                  <a:pos x="370" y="871"/>
                </a:cxn>
                <a:cxn ang="0">
                  <a:pos x="349" y="907"/>
                </a:cxn>
                <a:cxn ang="0">
                  <a:pos x="327" y="942"/>
                </a:cxn>
                <a:cxn ang="0">
                  <a:pos x="290" y="996"/>
                </a:cxn>
                <a:cxn ang="0">
                  <a:pos x="315" y="958"/>
                </a:cxn>
                <a:cxn ang="0">
                  <a:pos x="336" y="919"/>
                </a:cxn>
                <a:cxn ang="0">
                  <a:pos x="354" y="878"/>
                </a:cxn>
                <a:cxn ang="0">
                  <a:pos x="371" y="836"/>
                </a:cxn>
                <a:cxn ang="0">
                  <a:pos x="385" y="793"/>
                </a:cxn>
                <a:cxn ang="0">
                  <a:pos x="395" y="749"/>
                </a:cxn>
                <a:cxn ang="0">
                  <a:pos x="403" y="704"/>
                </a:cxn>
                <a:cxn ang="0">
                  <a:pos x="408" y="658"/>
                </a:cxn>
                <a:cxn ang="0">
                  <a:pos x="409" y="611"/>
                </a:cxn>
                <a:cxn ang="0">
                  <a:pos x="407" y="564"/>
                </a:cxn>
                <a:cxn ang="0">
                  <a:pos x="402" y="517"/>
                </a:cxn>
                <a:cxn ang="0">
                  <a:pos x="392" y="470"/>
                </a:cxn>
                <a:cxn ang="0">
                  <a:pos x="378" y="417"/>
                </a:cxn>
                <a:cxn ang="0">
                  <a:pos x="360" y="364"/>
                </a:cxn>
                <a:cxn ang="0">
                  <a:pos x="338" y="315"/>
                </a:cxn>
                <a:cxn ang="0">
                  <a:pos x="311" y="269"/>
                </a:cxn>
                <a:cxn ang="0">
                  <a:pos x="283" y="225"/>
                </a:cxn>
                <a:cxn ang="0">
                  <a:pos x="250" y="183"/>
                </a:cxn>
                <a:cxn ang="0">
                  <a:pos x="214" y="145"/>
                </a:cxn>
                <a:cxn ang="0">
                  <a:pos x="176" y="109"/>
                </a:cxn>
                <a:cxn ang="0">
                  <a:pos x="135" y="77"/>
                </a:cxn>
                <a:cxn ang="0">
                  <a:pos x="92" y="47"/>
                </a:cxn>
                <a:cxn ang="0">
                  <a:pos x="47" y="22"/>
                </a:cxn>
                <a:cxn ang="0">
                  <a:pos x="0" y="0"/>
                </a:cxn>
              </a:cxnLst>
              <a:rect l="0" t="0" r="r" b="b"/>
              <a:pathLst>
                <a:path w="437" h="996">
                  <a:moveTo>
                    <a:pt x="0" y="0"/>
                  </a:moveTo>
                  <a:lnTo>
                    <a:pt x="61" y="26"/>
                  </a:lnTo>
                  <a:lnTo>
                    <a:pt x="104" y="46"/>
                  </a:lnTo>
                  <a:lnTo>
                    <a:pt x="145" y="70"/>
                  </a:lnTo>
                  <a:lnTo>
                    <a:pt x="185" y="97"/>
                  </a:lnTo>
                  <a:lnTo>
                    <a:pt x="223" y="126"/>
                  </a:lnTo>
                  <a:lnTo>
                    <a:pt x="258" y="158"/>
                  </a:lnTo>
                  <a:lnTo>
                    <a:pt x="291" y="194"/>
                  </a:lnTo>
                  <a:lnTo>
                    <a:pt x="321" y="232"/>
                  </a:lnTo>
                  <a:lnTo>
                    <a:pt x="347" y="273"/>
                  </a:lnTo>
                  <a:lnTo>
                    <a:pt x="372" y="316"/>
                  </a:lnTo>
                  <a:lnTo>
                    <a:pt x="392" y="361"/>
                  </a:lnTo>
                  <a:lnTo>
                    <a:pt x="409" y="408"/>
                  </a:lnTo>
                  <a:lnTo>
                    <a:pt x="422" y="458"/>
                  </a:lnTo>
                  <a:lnTo>
                    <a:pt x="432" y="523"/>
                  </a:lnTo>
                  <a:lnTo>
                    <a:pt x="437" y="588"/>
                  </a:lnTo>
                  <a:lnTo>
                    <a:pt x="435" y="631"/>
                  </a:lnTo>
                  <a:lnTo>
                    <a:pt x="431" y="673"/>
                  </a:lnTo>
                  <a:lnTo>
                    <a:pt x="424" y="714"/>
                  </a:lnTo>
                  <a:lnTo>
                    <a:pt x="415" y="755"/>
                  </a:lnTo>
                  <a:lnTo>
                    <a:pt x="403" y="794"/>
                  </a:lnTo>
                  <a:lnTo>
                    <a:pt x="387" y="833"/>
                  </a:lnTo>
                  <a:lnTo>
                    <a:pt x="370" y="871"/>
                  </a:lnTo>
                  <a:lnTo>
                    <a:pt x="349" y="907"/>
                  </a:lnTo>
                  <a:lnTo>
                    <a:pt x="327" y="942"/>
                  </a:lnTo>
                  <a:lnTo>
                    <a:pt x="290" y="996"/>
                  </a:lnTo>
                  <a:lnTo>
                    <a:pt x="315" y="958"/>
                  </a:lnTo>
                  <a:lnTo>
                    <a:pt x="336" y="919"/>
                  </a:lnTo>
                  <a:lnTo>
                    <a:pt x="354" y="878"/>
                  </a:lnTo>
                  <a:lnTo>
                    <a:pt x="371" y="836"/>
                  </a:lnTo>
                  <a:lnTo>
                    <a:pt x="385" y="793"/>
                  </a:lnTo>
                  <a:lnTo>
                    <a:pt x="395" y="749"/>
                  </a:lnTo>
                  <a:lnTo>
                    <a:pt x="403" y="704"/>
                  </a:lnTo>
                  <a:lnTo>
                    <a:pt x="408" y="658"/>
                  </a:lnTo>
                  <a:lnTo>
                    <a:pt x="409" y="611"/>
                  </a:lnTo>
                  <a:lnTo>
                    <a:pt x="407" y="564"/>
                  </a:lnTo>
                  <a:lnTo>
                    <a:pt x="402" y="517"/>
                  </a:lnTo>
                  <a:lnTo>
                    <a:pt x="392" y="470"/>
                  </a:lnTo>
                  <a:lnTo>
                    <a:pt x="378" y="417"/>
                  </a:lnTo>
                  <a:lnTo>
                    <a:pt x="360" y="364"/>
                  </a:lnTo>
                  <a:lnTo>
                    <a:pt x="338" y="315"/>
                  </a:lnTo>
                  <a:lnTo>
                    <a:pt x="311" y="269"/>
                  </a:lnTo>
                  <a:lnTo>
                    <a:pt x="283" y="225"/>
                  </a:lnTo>
                  <a:lnTo>
                    <a:pt x="250" y="183"/>
                  </a:lnTo>
                  <a:lnTo>
                    <a:pt x="214" y="145"/>
                  </a:lnTo>
                  <a:lnTo>
                    <a:pt x="176" y="109"/>
                  </a:lnTo>
                  <a:lnTo>
                    <a:pt x="135" y="77"/>
                  </a:lnTo>
                  <a:lnTo>
                    <a:pt x="92" y="47"/>
                  </a:lnTo>
                  <a:lnTo>
                    <a:pt x="47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8">
              <a:extLst>
                <a:ext uri="{FF2B5EF4-FFF2-40B4-BE49-F238E27FC236}">
                  <a16:creationId xmlns:a16="http://schemas.microsoft.com/office/drawing/2014/main" id="{AB114F60-A64C-6948-888C-35A32A7F28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2082" y="3317339"/>
              <a:ext cx="1781595" cy="1781594"/>
            </a:xfrm>
            <a:custGeom>
              <a:avLst/>
              <a:gdLst/>
              <a:ahLst/>
              <a:cxnLst>
                <a:cxn ang="0">
                  <a:pos x="612" y="154"/>
                </a:cxn>
                <a:cxn ang="0">
                  <a:pos x="504" y="178"/>
                </a:cxn>
                <a:cxn ang="0">
                  <a:pos x="368" y="247"/>
                </a:cxn>
                <a:cxn ang="0">
                  <a:pos x="260" y="351"/>
                </a:cxn>
                <a:cxn ang="0">
                  <a:pos x="188" y="479"/>
                </a:cxn>
                <a:cxn ang="0">
                  <a:pos x="153" y="625"/>
                </a:cxn>
                <a:cxn ang="0">
                  <a:pos x="164" y="780"/>
                </a:cxn>
                <a:cxn ang="0">
                  <a:pos x="210" y="907"/>
                </a:cxn>
                <a:cxn ang="0">
                  <a:pos x="285" y="1013"/>
                </a:cxn>
                <a:cxn ang="0">
                  <a:pos x="381" y="1097"/>
                </a:cxn>
                <a:cxn ang="0">
                  <a:pos x="496" y="1155"/>
                </a:cxn>
                <a:cxn ang="0">
                  <a:pos x="623" y="1182"/>
                </a:cxn>
                <a:cxn ang="0">
                  <a:pos x="724" y="1181"/>
                </a:cxn>
                <a:cxn ang="0">
                  <a:pos x="780" y="1172"/>
                </a:cxn>
                <a:cxn ang="0">
                  <a:pos x="926" y="1116"/>
                </a:cxn>
                <a:cxn ang="0">
                  <a:pos x="1043" y="1022"/>
                </a:cxn>
                <a:cxn ang="0">
                  <a:pos x="1129" y="901"/>
                </a:cxn>
                <a:cxn ang="0">
                  <a:pos x="1176" y="760"/>
                </a:cxn>
                <a:cxn ang="0">
                  <a:pos x="1181" y="607"/>
                </a:cxn>
                <a:cxn ang="0">
                  <a:pos x="1144" y="469"/>
                </a:cxn>
                <a:cxn ang="0">
                  <a:pos x="1079" y="355"/>
                </a:cxn>
                <a:cxn ang="0">
                  <a:pos x="988" y="262"/>
                </a:cxn>
                <a:cxn ang="0">
                  <a:pos x="880" y="197"/>
                </a:cxn>
                <a:cxn ang="0">
                  <a:pos x="756" y="158"/>
                </a:cxn>
                <a:cxn ang="0">
                  <a:pos x="633" y="0"/>
                </a:cxn>
                <a:cxn ang="0">
                  <a:pos x="781" y="9"/>
                </a:cxn>
                <a:cxn ang="0">
                  <a:pos x="941" y="58"/>
                </a:cxn>
                <a:cxn ang="0">
                  <a:pos x="1083" y="144"/>
                </a:cxn>
                <a:cxn ang="0">
                  <a:pos x="1199" y="263"/>
                </a:cxn>
                <a:cxn ang="0">
                  <a:pos x="1285" y="410"/>
                </a:cxn>
                <a:cxn ang="0">
                  <a:pos x="1330" y="576"/>
                </a:cxn>
                <a:cxn ang="0">
                  <a:pos x="1333" y="736"/>
                </a:cxn>
                <a:cxn ang="0">
                  <a:pos x="1298" y="887"/>
                </a:cxn>
                <a:cxn ang="0">
                  <a:pos x="1231" y="1026"/>
                </a:cxn>
                <a:cxn ang="0">
                  <a:pos x="1135" y="1146"/>
                </a:cxn>
                <a:cxn ang="0">
                  <a:pos x="1012" y="1241"/>
                </a:cxn>
                <a:cxn ang="0">
                  <a:pos x="866" y="1306"/>
                </a:cxn>
                <a:cxn ang="0">
                  <a:pos x="777" y="1327"/>
                </a:cxn>
                <a:cxn ang="0">
                  <a:pos x="685" y="1336"/>
                </a:cxn>
                <a:cxn ang="0">
                  <a:pos x="554" y="1327"/>
                </a:cxn>
                <a:cxn ang="0">
                  <a:pos x="395" y="1277"/>
                </a:cxn>
                <a:cxn ang="0">
                  <a:pos x="253" y="1191"/>
                </a:cxn>
                <a:cxn ang="0">
                  <a:pos x="136" y="1072"/>
                </a:cxn>
                <a:cxn ang="0">
                  <a:pos x="51" y="925"/>
                </a:cxn>
                <a:cxn ang="0">
                  <a:pos x="5" y="745"/>
                </a:cxn>
                <a:cxn ang="0">
                  <a:pos x="11" y="548"/>
                </a:cxn>
                <a:cxn ang="0">
                  <a:pos x="56" y="400"/>
                </a:cxn>
                <a:cxn ang="0">
                  <a:pos x="133" y="267"/>
                </a:cxn>
                <a:cxn ang="0">
                  <a:pos x="239" y="155"/>
                </a:cxn>
                <a:cxn ang="0">
                  <a:pos x="370" y="70"/>
                </a:cxn>
                <a:cxn ang="0">
                  <a:pos x="523" y="15"/>
                </a:cxn>
                <a:cxn ang="0">
                  <a:pos x="596" y="3"/>
                </a:cxn>
              </a:cxnLst>
              <a:rect l="0" t="0" r="r" b="b"/>
              <a:pathLst>
                <a:path w="1336" h="1336">
                  <a:moveTo>
                    <a:pt x="668" y="151"/>
                  </a:moveTo>
                  <a:lnTo>
                    <a:pt x="641" y="152"/>
                  </a:lnTo>
                  <a:lnTo>
                    <a:pt x="612" y="154"/>
                  </a:lnTo>
                  <a:lnTo>
                    <a:pt x="584" y="158"/>
                  </a:lnTo>
                  <a:lnTo>
                    <a:pt x="556" y="164"/>
                  </a:lnTo>
                  <a:lnTo>
                    <a:pt x="504" y="178"/>
                  </a:lnTo>
                  <a:lnTo>
                    <a:pt x="456" y="197"/>
                  </a:lnTo>
                  <a:lnTo>
                    <a:pt x="410" y="219"/>
                  </a:lnTo>
                  <a:lnTo>
                    <a:pt x="368" y="247"/>
                  </a:lnTo>
                  <a:lnTo>
                    <a:pt x="329" y="278"/>
                  </a:lnTo>
                  <a:lnTo>
                    <a:pt x="293" y="313"/>
                  </a:lnTo>
                  <a:lnTo>
                    <a:pt x="260" y="351"/>
                  </a:lnTo>
                  <a:lnTo>
                    <a:pt x="232" y="391"/>
                  </a:lnTo>
                  <a:lnTo>
                    <a:pt x="207" y="434"/>
                  </a:lnTo>
                  <a:lnTo>
                    <a:pt x="188" y="479"/>
                  </a:lnTo>
                  <a:lnTo>
                    <a:pt x="171" y="526"/>
                  </a:lnTo>
                  <a:lnTo>
                    <a:pt x="160" y="575"/>
                  </a:lnTo>
                  <a:lnTo>
                    <a:pt x="153" y="625"/>
                  </a:lnTo>
                  <a:lnTo>
                    <a:pt x="152" y="677"/>
                  </a:lnTo>
                  <a:lnTo>
                    <a:pt x="155" y="728"/>
                  </a:lnTo>
                  <a:lnTo>
                    <a:pt x="164" y="780"/>
                  </a:lnTo>
                  <a:lnTo>
                    <a:pt x="176" y="824"/>
                  </a:lnTo>
                  <a:lnTo>
                    <a:pt x="192" y="867"/>
                  </a:lnTo>
                  <a:lnTo>
                    <a:pt x="210" y="907"/>
                  </a:lnTo>
                  <a:lnTo>
                    <a:pt x="232" y="944"/>
                  </a:lnTo>
                  <a:lnTo>
                    <a:pt x="257" y="980"/>
                  </a:lnTo>
                  <a:lnTo>
                    <a:pt x="285" y="1013"/>
                  </a:lnTo>
                  <a:lnTo>
                    <a:pt x="315" y="1044"/>
                  </a:lnTo>
                  <a:lnTo>
                    <a:pt x="348" y="1073"/>
                  </a:lnTo>
                  <a:lnTo>
                    <a:pt x="381" y="1097"/>
                  </a:lnTo>
                  <a:lnTo>
                    <a:pt x="418" y="1120"/>
                  </a:lnTo>
                  <a:lnTo>
                    <a:pt x="456" y="1139"/>
                  </a:lnTo>
                  <a:lnTo>
                    <a:pt x="496" y="1155"/>
                  </a:lnTo>
                  <a:lnTo>
                    <a:pt x="537" y="1168"/>
                  </a:lnTo>
                  <a:lnTo>
                    <a:pt x="580" y="1177"/>
                  </a:lnTo>
                  <a:lnTo>
                    <a:pt x="623" y="1182"/>
                  </a:lnTo>
                  <a:lnTo>
                    <a:pt x="667" y="1184"/>
                  </a:lnTo>
                  <a:lnTo>
                    <a:pt x="695" y="1183"/>
                  </a:lnTo>
                  <a:lnTo>
                    <a:pt x="724" y="1181"/>
                  </a:lnTo>
                  <a:lnTo>
                    <a:pt x="751" y="1177"/>
                  </a:lnTo>
                  <a:lnTo>
                    <a:pt x="766" y="1175"/>
                  </a:lnTo>
                  <a:lnTo>
                    <a:pt x="780" y="1172"/>
                  </a:lnTo>
                  <a:lnTo>
                    <a:pt x="831" y="1158"/>
                  </a:lnTo>
                  <a:lnTo>
                    <a:pt x="880" y="1138"/>
                  </a:lnTo>
                  <a:lnTo>
                    <a:pt x="926" y="1116"/>
                  </a:lnTo>
                  <a:lnTo>
                    <a:pt x="968" y="1088"/>
                  </a:lnTo>
                  <a:lnTo>
                    <a:pt x="1007" y="1057"/>
                  </a:lnTo>
                  <a:lnTo>
                    <a:pt x="1043" y="1022"/>
                  </a:lnTo>
                  <a:lnTo>
                    <a:pt x="1075" y="986"/>
                  </a:lnTo>
                  <a:lnTo>
                    <a:pt x="1104" y="944"/>
                  </a:lnTo>
                  <a:lnTo>
                    <a:pt x="1129" y="901"/>
                  </a:lnTo>
                  <a:lnTo>
                    <a:pt x="1148" y="856"/>
                  </a:lnTo>
                  <a:lnTo>
                    <a:pt x="1165" y="809"/>
                  </a:lnTo>
                  <a:lnTo>
                    <a:pt x="1176" y="760"/>
                  </a:lnTo>
                  <a:lnTo>
                    <a:pt x="1183" y="710"/>
                  </a:lnTo>
                  <a:lnTo>
                    <a:pt x="1184" y="659"/>
                  </a:lnTo>
                  <a:lnTo>
                    <a:pt x="1181" y="607"/>
                  </a:lnTo>
                  <a:lnTo>
                    <a:pt x="1172" y="555"/>
                  </a:lnTo>
                  <a:lnTo>
                    <a:pt x="1159" y="511"/>
                  </a:lnTo>
                  <a:lnTo>
                    <a:pt x="1144" y="469"/>
                  </a:lnTo>
                  <a:lnTo>
                    <a:pt x="1126" y="429"/>
                  </a:lnTo>
                  <a:lnTo>
                    <a:pt x="1104" y="391"/>
                  </a:lnTo>
                  <a:lnTo>
                    <a:pt x="1079" y="355"/>
                  </a:lnTo>
                  <a:lnTo>
                    <a:pt x="1051" y="322"/>
                  </a:lnTo>
                  <a:lnTo>
                    <a:pt x="1021" y="291"/>
                  </a:lnTo>
                  <a:lnTo>
                    <a:pt x="988" y="262"/>
                  </a:lnTo>
                  <a:lnTo>
                    <a:pt x="954" y="238"/>
                  </a:lnTo>
                  <a:lnTo>
                    <a:pt x="918" y="215"/>
                  </a:lnTo>
                  <a:lnTo>
                    <a:pt x="880" y="197"/>
                  </a:lnTo>
                  <a:lnTo>
                    <a:pt x="840" y="180"/>
                  </a:lnTo>
                  <a:lnTo>
                    <a:pt x="799" y="167"/>
                  </a:lnTo>
                  <a:lnTo>
                    <a:pt x="756" y="158"/>
                  </a:lnTo>
                  <a:lnTo>
                    <a:pt x="713" y="153"/>
                  </a:lnTo>
                  <a:lnTo>
                    <a:pt x="668" y="151"/>
                  </a:lnTo>
                  <a:close/>
                  <a:moveTo>
                    <a:pt x="633" y="0"/>
                  </a:moveTo>
                  <a:lnTo>
                    <a:pt x="668" y="0"/>
                  </a:lnTo>
                  <a:lnTo>
                    <a:pt x="726" y="2"/>
                  </a:lnTo>
                  <a:lnTo>
                    <a:pt x="781" y="9"/>
                  </a:lnTo>
                  <a:lnTo>
                    <a:pt x="837" y="20"/>
                  </a:lnTo>
                  <a:lnTo>
                    <a:pt x="890" y="37"/>
                  </a:lnTo>
                  <a:lnTo>
                    <a:pt x="941" y="58"/>
                  </a:lnTo>
                  <a:lnTo>
                    <a:pt x="990" y="83"/>
                  </a:lnTo>
                  <a:lnTo>
                    <a:pt x="1039" y="112"/>
                  </a:lnTo>
                  <a:lnTo>
                    <a:pt x="1083" y="144"/>
                  </a:lnTo>
                  <a:lnTo>
                    <a:pt x="1125" y="180"/>
                  </a:lnTo>
                  <a:lnTo>
                    <a:pt x="1164" y="220"/>
                  </a:lnTo>
                  <a:lnTo>
                    <a:pt x="1199" y="263"/>
                  </a:lnTo>
                  <a:lnTo>
                    <a:pt x="1231" y="310"/>
                  </a:lnTo>
                  <a:lnTo>
                    <a:pt x="1260" y="359"/>
                  </a:lnTo>
                  <a:lnTo>
                    <a:pt x="1285" y="410"/>
                  </a:lnTo>
                  <a:lnTo>
                    <a:pt x="1304" y="464"/>
                  </a:lnTo>
                  <a:lnTo>
                    <a:pt x="1319" y="522"/>
                  </a:lnTo>
                  <a:lnTo>
                    <a:pt x="1330" y="576"/>
                  </a:lnTo>
                  <a:lnTo>
                    <a:pt x="1335" y="630"/>
                  </a:lnTo>
                  <a:lnTo>
                    <a:pt x="1336" y="683"/>
                  </a:lnTo>
                  <a:lnTo>
                    <a:pt x="1333" y="736"/>
                  </a:lnTo>
                  <a:lnTo>
                    <a:pt x="1325" y="788"/>
                  </a:lnTo>
                  <a:lnTo>
                    <a:pt x="1313" y="838"/>
                  </a:lnTo>
                  <a:lnTo>
                    <a:pt x="1298" y="887"/>
                  </a:lnTo>
                  <a:lnTo>
                    <a:pt x="1279" y="935"/>
                  </a:lnTo>
                  <a:lnTo>
                    <a:pt x="1257" y="981"/>
                  </a:lnTo>
                  <a:lnTo>
                    <a:pt x="1231" y="1026"/>
                  </a:lnTo>
                  <a:lnTo>
                    <a:pt x="1203" y="1068"/>
                  </a:lnTo>
                  <a:lnTo>
                    <a:pt x="1171" y="1108"/>
                  </a:lnTo>
                  <a:lnTo>
                    <a:pt x="1135" y="1146"/>
                  </a:lnTo>
                  <a:lnTo>
                    <a:pt x="1097" y="1180"/>
                  </a:lnTo>
                  <a:lnTo>
                    <a:pt x="1056" y="1212"/>
                  </a:lnTo>
                  <a:lnTo>
                    <a:pt x="1012" y="1241"/>
                  </a:lnTo>
                  <a:lnTo>
                    <a:pt x="966" y="1266"/>
                  </a:lnTo>
                  <a:lnTo>
                    <a:pt x="918" y="1288"/>
                  </a:lnTo>
                  <a:lnTo>
                    <a:pt x="866" y="1306"/>
                  </a:lnTo>
                  <a:lnTo>
                    <a:pt x="813" y="1320"/>
                  </a:lnTo>
                  <a:lnTo>
                    <a:pt x="795" y="1324"/>
                  </a:lnTo>
                  <a:lnTo>
                    <a:pt x="777" y="1327"/>
                  </a:lnTo>
                  <a:lnTo>
                    <a:pt x="740" y="1332"/>
                  </a:lnTo>
                  <a:lnTo>
                    <a:pt x="703" y="1335"/>
                  </a:lnTo>
                  <a:lnTo>
                    <a:pt x="685" y="1336"/>
                  </a:lnTo>
                  <a:lnTo>
                    <a:pt x="667" y="1336"/>
                  </a:lnTo>
                  <a:lnTo>
                    <a:pt x="610" y="1334"/>
                  </a:lnTo>
                  <a:lnTo>
                    <a:pt x="554" y="1327"/>
                  </a:lnTo>
                  <a:lnTo>
                    <a:pt x="499" y="1315"/>
                  </a:lnTo>
                  <a:lnTo>
                    <a:pt x="446" y="1298"/>
                  </a:lnTo>
                  <a:lnTo>
                    <a:pt x="395" y="1277"/>
                  </a:lnTo>
                  <a:lnTo>
                    <a:pt x="344" y="1252"/>
                  </a:lnTo>
                  <a:lnTo>
                    <a:pt x="297" y="1223"/>
                  </a:lnTo>
                  <a:lnTo>
                    <a:pt x="253" y="1191"/>
                  </a:lnTo>
                  <a:lnTo>
                    <a:pt x="211" y="1155"/>
                  </a:lnTo>
                  <a:lnTo>
                    <a:pt x="172" y="1115"/>
                  </a:lnTo>
                  <a:lnTo>
                    <a:pt x="136" y="1072"/>
                  </a:lnTo>
                  <a:lnTo>
                    <a:pt x="105" y="1026"/>
                  </a:lnTo>
                  <a:lnTo>
                    <a:pt x="76" y="977"/>
                  </a:lnTo>
                  <a:lnTo>
                    <a:pt x="51" y="925"/>
                  </a:lnTo>
                  <a:lnTo>
                    <a:pt x="32" y="871"/>
                  </a:lnTo>
                  <a:lnTo>
                    <a:pt x="16" y="813"/>
                  </a:lnTo>
                  <a:lnTo>
                    <a:pt x="5" y="745"/>
                  </a:lnTo>
                  <a:lnTo>
                    <a:pt x="0" y="679"/>
                  </a:lnTo>
                  <a:lnTo>
                    <a:pt x="2" y="613"/>
                  </a:lnTo>
                  <a:lnTo>
                    <a:pt x="11" y="548"/>
                  </a:lnTo>
                  <a:lnTo>
                    <a:pt x="23" y="497"/>
                  </a:lnTo>
                  <a:lnTo>
                    <a:pt x="38" y="448"/>
                  </a:lnTo>
                  <a:lnTo>
                    <a:pt x="56" y="400"/>
                  </a:lnTo>
                  <a:lnTo>
                    <a:pt x="79" y="354"/>
                  </a:lnTo>
                  <a:lnTo>
                    <a:pt x="105" y="310"/>
                  </a:lnTo>
                  <a:lnTo>
                    <a:pt x="133" y="267"/>
                  </a:lnTo>
                  <a:lnTo>
                    <a:pt x="166" y="227"/>
                  </a:lnTo>
                  <a:lnTo>
                    <a:pt x="201" y="190"/>
                  </a:lnTo>
                  <a:lnTo>
                    <a:pt x="239" y="155"/>
                  </a:lnTo>
                  <a:lnTo>
                    <a:pt x="280" y="123"/>
                  </a:lnTo>
                  <a:lnTo>
                    <a:pt x="324" y="94"/>
                  </a:lnTo>
                  <a:lnTo>
                    <a:pt x="370" y="70"/>
                  </a:lnTo>
                  <a:lnTo>
                    <a:pt x="418" y="47"/>
                  </a:lnTo>
                  <a:lnTo>
                    <a:pt x="470" y="30"/>
                  </a:lnTo>
                  <a:lnTo>
                    <a:pt x="523" y="15"/>
                  </a:lnTo>
                  <a:lnTo>
                    <a:pt x="541" y="11"/>
                  </a:lnTo>
                  <a:lnTo>
                    <a:pt x="559" y="8"/>
                  </a:lnTo>
                  <a:lnTo>
                    <a:pt x="596" y="3"/>
                  </a:lnTo>
                  <a:lnTo>
                    <a:pt x="63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B4F3DFE-98C7-7C49-A054-B101F4602044}"/>
              </a:ext>
            </a:extLst>
          </p:cNvPr>
          <p:cNvGrpSpPr/>
          <p:nvPr/>
        </p:nvGrpSpPr>
        <p:grpSpPr>
          <a:xfrm>
            <a:off x="5248799" y="1633450"/>
            <a:ext cx="2009366" cy="2024506"/>
            <a:chOff x="5035590" y="1843790"/>
            <a:chExt cx="1781595" cy="1795020"/>
          </a:xfrm>
        </p:grpSpPr>
        <p:sp>
          <p:nvSpPr>
            <p:cNvPr id="29" name="Freeform 90">
              <a:extLst>
                <a:ext uri="{FF2B5EF4-FFF2-40B4-BE49-F238E27FC236}">
                  <a16:creationId xmlns:a16="http://schemas.microsoft.com/office/drawing/2014/main" id="{0535246D-0FFB-1543-ADAC-224D71097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084" y="1987872"/>
              <a:ext cx="1494609" cy="1372079"/>
            </a:xfrm>
            <a:custGeom>
              <a:avLst/>
              <a:gdLst/>
              <a:ahLst/>
              <a:cxnLst>
                <a:cxn ang="0">
                  <a:pos x="603" y="2"/>
                </a:cxn>
                <a:cxn ang="0">
                  <a:pos x="695" y="18"/>
                </a:cxn>
                <a:cxn ang="0">
                  <a:pos x="782" y="49"/>
                </a:cxn>
                <a:cxn ang="0">
                  <a:pos x="863" y="93"/>
                </a:cxn>
                <a:cxn ang="0">
                  <a:pos x="935" y="151"/>
                </a:cxn>
                <a:cxn ang="0">
                  <a:pos x="996" y="219"/>
                </a:cxn>
                <a:cxn ang="0">
                  <a:pos x="1046" y="298"/>
                </a:cxn>
                <a:cxn ang="0">
                  <a:pos x="1083" y="388"/>
                </a:cxn>
                <a:cxn ang="0">
                  <a:pos x="1106" y="493"/>
                </a:cxn>
                <a:cxn ang="0">
                  <a:pos x="1107" y="607"/>
                </a:cxn>
                <a:cxn ang="0">
                  <a:pos x="1091" y="700"/>
                </a:cxn>
                <a:cxn ang="0">
                  <a:pos x="1067" y="770"/>
                </a:cxn>
                <a:cxn ang="0">
                  <a:pos x="1014" y="868"/>
                </a:cxn>
                <a:cxn ang="0">
                  <a:pos x="1013" y="864"/>
                </a:cxn>
                <a:cxn ang="0">
                  <a:pos x="1053" y="770"/>
                </a:cxn>
                <a:cxn ang="0">
                  <a:pos x="1073" y="669"/>
                </a:cxn>
                <a:cxn ang="0">
                  <a:pos x="1071" y="563"/>
                </a:cxn>
                <a:cxn ang="0">
                  <a:pos x="1051" y="466"/>
                </a:cxn>
                <a:cxn ang="0">
                  <a:pos x="1017" y="385"/>
                </a:cxn>
                <a:cxn ang="0">
                  <a:pos x="971" y="311"/>
                </a:cxn>
                <a:cxn ang="0">
                  <a:pos x="913" y="248"/>
                </a:cxn>
                <a:cxn ang="0">
                  <a:pos x="848" y="195"/>
                </a:cxn>
                <a:cxn ang="0">
                  <a:pos x="773" y="154"/>
                </a:cxn>
                <a:cxn ang="0">
                  <a:pos x="693" y="126"/>
                </a:cxn>
                <a:cxn ang="0">
                  <a:pos x="609" y="112"/>
                </a:cxn>
                <a:cxn ang="0">
                  <a:pos x="537" y="111"/>
                </a:cxn>
                <a:cxn ang="0">
                  <a:pos x="482" y="117"/>
                </a:cxn>
                <a:cxn ang="0">
                  <a:pos x="453" y="122"/>
                </a:cxn>
                <a:cxn ang="0">
                  <a:pos x="354" y="155"/>
                </a:cxn>
                <a:cxn ang="0">
                  <a:pos x="268" y="204"/>
                </a:cxn>
                <a:cxn ang="0">
                  <a:pos x="194" y="269"/>
                </a:cxn>
                <a:cxn ang="0">
                  <a:pos x="134" y="347"/>
                </a:cxn>
                <a:cxn ang="0">
                  <a:pos x="89" y="434"/>
                </a:cxn>
                <a:cxn ang="0">
                  <a:pos x="62" y="529"/>
                </a:cxn>
                <a:cxn ang="0">
                  <a:pos x="54" y="629"/>
                </a:cxn>
                <a:cxn ang="0">
                  <a:pos x="66" y="731"/>
                </a:cxn>
                <a:cxn ang="0">
                  <a:pos x="93" y="816"/>
                </a:cxn>
                <a:cxn ang="0">
                  <a:pos x="133" y="893"/>
                </a:cxn>
                <a:cxn ang="0">
                  <a:pos x="184" y="961"/>
                </a:cxn>
                <a:cxn ang="0">
                  <a:pos x="246" y="1019"/>
                </a:cxn>
                <a:cxn ang="0">
                  <a:pos x="173" y="959"/>
                </a:cxn>
                <a:cxn ang="0">
                  <a:pos x="112" y="890"/>
                </a:cxn>
                <a:cxn ang="0">
                  <a:pos x="62" y="811"/>
                </a:cxn>
                <a:cxn ang="0">
                  <a:pos x="25" y="723"/>
                </a:cxn>
                <a:cxn ang="0">
                  <a:pos x="4" y="620"/>
                </a:cxn>
                <a:cxn ang="0">
                  <a:pos x="2" y="510"/>
                </a:cxn>
                <a:cxn ang="0">
                  <a:pos x="21" y="403"/>
                </a:cxn>
                <a:cxn ang="0">
                  <a:pos x="59" y="304"/>
                </a:cxn>
                <a:cxn ang="0">
                  <a:pos x="117" y="214"/>
                </a:cxn>
                <a:cxn ang="0">
                  <a:pos x="190" y="137"/>
                </a:cxn>
                <a:cxn ang="0">
                  <a:pos x="278" y="74"/>
                </a:cxn>
                <a:cxn ang="0">
                  <a:pos x="379" y="29"/>
                </a:cxn>
                <a:cxn ang="0">
                  <a:pos x="495" y="3"/>
                </a:cxn>
                <a:cxn ang="0">
                  <a:pos x="525" y="1"/>
                </a:cxn>
              </a:cxnLst>
              <a:rect l="0" t="0" r="r" b="b"/>
              <a:pathLst>
                <a:path w="1110" h="1019">
                  <a:moveTo>
                    <a:pt x="555" y="0"/>
                  </a:moveTo>
                  <a:lnTo>
                    <a:pt x="603" y="2"/>
                  </a:lnTo>
                  <a:lnTo>
                    <a:pt x="649" y="8"/>
                  </a:lnTo>
                  <a:lnTo>
                    <a:pt x="695" y="18"/>
                  </a:lnTo>
                  <a:lnTo>
                    <a:pt x="739" y="32"/>
                  </a:lnTo>
                  <a:lnTo>
                    <a:pt x="782" y="49"/>
                  </a:lnTo>
                  <a:lnTo>
                    <a:pt x="823" y="70"/>
                  </a:lnTo>
                  <a:lnTo>
                    <a:pt x="863" y="93"/>
                  </a:lnTo>
                  <a:lnTo>
                    <a:pt x="900" y="120"/>
                  </a:lnTo>
                  <a:lnTo>
                    <a:pt x="935" y="151"/>
                  </a:lnTo>
                  <a:lnTo>
                    <a:pt x="967" y="183"/>
                  </a:lnTo>
                  <a:lnTo>
                    <a:pt x="996" y="219"/>
                  </a:lnTo>
                  <a:lnTo>
                    <a:pt x="1023" y="257"/>
                  </a:lnTo>
                  <a:lnTo>
                    <a:pt x="1046" y="298"/>
                  </a:lnTo>
                  <a:lnTo>
                    <a:pt x="1067" y="341"/>
                  </a:lnTo>
                  <a:lnTo>
                    <a:pt x="1083" y="388"/>
                  </a:lnTo>
                  <a:lnTo>
                    <a:pt x="1096" y="435"/>
                  </a:lnTo>
                  <a:lnTo>
                    <a:pt x="1106" y="493"/>
                  </a:lnTo>
                  <a:lnTo>
                    <a:pt x="1110" y="551"/>
                  </a:lnTo>
                  <a:lnTo>
                    <a:pt x="1107" y="607"/>
                  </a:lnTo>
                  <a:lnTo>
                    <a:pt x="1099" y="664"/>
                  </a:lnTo>
                  <a:lnTo>
                    <a:pt x="1091" y="700"/>
                  </a:lnTo>
                  <a:lnTo>
                    <a:pt x="1080" y="735"/>
                  </a:lnTo>
                  <a:lnTo>
                    <a:pt x="1067" y="770"/>
                  </a:lnTo>
                  <a:lnTo>
                    <a:pt x="1042" y="820"/>
                  </a:lnTo>
                  <a:lnTo>
                    <a:pt x="1014" y="868"/>
                  </a:lnTo>
                  <a:lnTo>
                    <a:pt x="987" y="908"/>
                  </a:lnTo>
                  <a:lnTo>
                    <a:pt x="1013" y="864"/>
                  </a:lnTo>
                  <a:lnTo>
                    <a:pt x="1035" y="817"/>
                  </a:lnTo>
                  <a:lnTo>
                    <a:pt x="1053" y="770"/>
                  </a:lnTo>
                  <a:lnTo>
                    <a:pt x="1065" y="720"/>
                  </a:lnTo>
                  <a:lnTo>
                    <a:pt x="1073" y="669"/>
                  </a:lnTo>
                  <a:lnTo>
                    <a:pt x="1075" y="616"/>
                  </a:lnTo>
                  <a:lnTo>
                    <a:pt x="1071" y="563"/>
                  </a:lnTo>
                  <a:lnTo>
                    <a:pt x="1063" y="510"/>
                  </a:lnTo>
                  <a:lnTo>
                    <a:pt x="1051" y="466"/>
                  </a:lnTo>
                  <a:lnTo>
                    <a:pt x="1035" y="424"/>
                  </a:lnTo>
                  <a:lnTo>
                    <a:pt x="1017" y="385"/>
                  </a:lnTo>
                  <a:lnTo>
                    <a:pt x="995" y="347"/>
                  </a:lnTo>
                  <a:lnTo>
                    <a:pt x="971" y="311"/>
                  </a:lnTo>
                  <a:lnTo>
                    <a:pt x="943" y="278"/>
                  </a:lnTo>
                  <a:lnTo>
                    <a:pt x="913" y="248"/>
                  </a:lnTo>
                  <a:lnTo>
                    <a:pt x="881" y="220"/>
                  </a:lnTo>
                  <a:lnTo>
                    <a:pt x="848" y="195"/>
                  </a:lnTo>
                  <a:lnTo>
                    <a:pt x="811" y="173"/>
                  </a:lnTo>
                  <a:lnTo>
                    <a:pt x="773" y="154"/>
                  </a:lnTo>
                  <a:lnTo>
                    <a:pt x="734" y="138"/>
                  </a:lnTo>
                  <a:lnTo>
                    <a:pt x="693" y="126"/>
                  </a:lnTo>
                  <a:lnTo>
                    <a:pt x="651" y="117"/>
                  </a:lnTo>
                  <a:lnTo>
                    <a:pt x="609" y="112"/>
                  </a:lnTo>
                  <a:lnTo>
                    <a:pt x="565" y="110"/>
                  </a:lnTo>
                  <a:lnTo>
                    <a:pt x="537" y="111"/>
                  </a:lnTo>
                  <a:lnTo>
                    <a:pt x="509" y="113"/>
                  </a:lnTo>
                  <a:lnTo>
                    <a:pt x="482" y="117"/>
                  </a:lnTo>
                  <a:lnTo>
                    <a:pt x="467" y="119"/>
                  </a:lnTo>
                  <a:lnTo>
                    <a:pt x="453" y="122"/>
                  </a:lnTo>
                  <a:lnTo>
                    <a:pt x="403" y="136"/>
                  </a:lnTo>
                  <a:lnTo>
                    <a:pt x="354" y="155"/>
                  </a:lnTo>
                  <a:lnTo>
                    <a:pt x="310" y="177"/>
                  </a:lnTo>
                  <a:lnTo>
                    <a:pt x="268" y="204"/>
                  </a:lnTo>
                  <a:lnTo>
                    <a:pt x="229" y="235"/>
                  </a:lnTo>
                  <a:lnTo>
                    <a:pt x="194" y="269"/>
                  </a:lnTo>
                  <a:lnTo>
                    <a:pt x="162" y="307"/>
                  </a:lnTo>
                  <a:lnTo>
                    <a:pt x="134" y="347"/>
                  </a:lnTo>
                  <a:lnTo>
                    <a:pt x="109" y="390"/>
                  </a:lnTo>
                  <a:lnTo>
                    <a:pt x="89" y="434"/>
                  </a:lnTo>
                  <a:lnTo>
                    <a:pt x="74" y="481"/>
                  </a:lnTo>
                  <a:lnTo>
                    <a:pt x="62" y="529"/>
                  </a:lnTo>
                  <a:lnTo>
                    <a:pt x="55" y="578"/>
                  </a:lnTo>
                  <a:lnTo>
                    <a:pt x="54" y="629"/>
                  </a:lnTo>
                  <a:lnTo>
                    <a:pt x="57" y="680"/>
                  </a:lnTo>
                  <a:lnTo>
                    <a:pt x="66" y="731"/>
                  </a:lnTo>
                  <a:lnTo>
                    <a:pt x="78" y="775"/>
                  </a:lnTo>
                  <a:lnTo>
                    <a:pt x="93" y="816"/>
                  </a:lnTo>
                  <a:lnTo>
                    <a:pt x="112" y="855"/>
                  </a:lnTo>
                  <a:lnTo>
                    <a:pt x="133" y="893"/>
                  </a:lnTo>
                  <a:lnTo>
                    <a:pt x="158" y="928"/>
                  </a:lnTo>
                  <a:lnTo>
                    <a:pt x="184" y="961"/>
                  </a:lnTo>
                  <a:lnTo>
                    <a:pt x="214" y="992"/>
                  </a:lnTo>
                  <a:lnTo>
                    <a:pt x="246" y="1019"/>
                  </a:lnTo>
                  <a:lnTo>
                    <a:pt x="208" y="989"/>
                  </a:lnTo>
                  <a:lnTo>
                    <a:pt x="173" y="959"/>
                  </a:lnTo>
                  <a:lnTo>
                    <a:pt x="141" y="926"/>
                  </a:lnTo>
                  <a:lnTo>
                    <a:pt x="112" y="890"/>
                  </a:lnTo>
                  <a:lnTo>
                    <a:pt x="86" y="852"/>
                  </a:lnTo>
                  <a:lnTo>
                    <a:pt x="62" y="811"/>
                  </a:lnTo>
                  <a:lnTo>
                    <a:pt x="42" y="768"/>
                  </a:lnTo>
                  <a:lnTo>
                    <a:pt x="25" y="723"/>
                  </a:lnTo>
                  <a:lnTo>
                    <a:pt x="13" y="676"/>
                  </a:lnTo>
                  <a:lnTo>
                    <a:pt x="4" y="620"/>
                  </a:lnTo>
                  <a:lnTo>
                    <a:pt x="0" y="565"/>
                  </a:lnTo>
                  <a:lnTo>
                    <a:pt x="2" y="510"/>
                  </a:lnTo>
                  <a:lnTo>
                    <a:pt x="9" y="456"/>
                  </a:lnTo>
                  <a:lnTo>
                    <a:pt x="21" y="403"/>
                  </a:lnTo>
                  <a:lnTo>
                    <a:pt x="38" y="353"/>
                  </a:lnTo>
                  <a:lnTo>
                    <a:pt x="59" y="304"/>
                  </a:lnTo>
                  <a:lnTo>
                    <a:pt x="86" y="257"/>
                  </a:lnTo>
                  <a:lnTo>
                    <a:pt x="117" y="214"/>
                  </a:lnTo>
                  <a:lnTo>
                    <a:pt x="151" y="174"/>
                  </a:lnTo>
                  <a:lnTo>
                    <a:pt x="190" y="137"/>
                  </a:lnTo>
                  <a:lnTo>
                    <a:pt x="232" y="103"/>
                  </a:lnTo>
                  <a:lnTo>
                    <a:pt x="278" y="74"/>
                  </a:lnTo>
                  <a:lnTo>
                    <a:pt x="327" y="49"/>
                  </a:lnTo>
                  <a:lnTo>
                    <a:pt x="379" y="29"/>
                  </a:lnTo>
                  <a:lnTo>
                    <a:pt x="433" y="13"/>
                  </a:lnTo>
                  <a:lnTo>
                    <a:pt x="495" y="3"/>
                  </a:lnTo>
                  <a:lnTo>
                    <a:pt x="509" y="2"/>
                  </a:lnTo>
                  <a:lnTo>
                    <a:pt x="525" y="1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1">
              <a:extLst>
                <a:ext uri="{FF2B5EF4-FFF2-40B4-BE49-F238E27FC236}">
                  <a16:creationId xmlns:a16="http://schemas.microsoft.com/office/drawing/2014/main" id="{A165077A-8064-5B47-8FC2-80B4B653F1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5590" y="1843790"/>
              <a:ext cx="1781595" cy="1782928"/>
            </a:xfrm>
            <a:custGeom>
              <a:avLst/>
              <a:gdLst/>
              <a:ahLst/>
              <a:cxnLst>
                <a:cxn ang="0">
                  <a:pos x="622" y="115"/>
                </a:cxn>
                <a:cxn ang="0">
                  <a:pos x="492" y="142"/>
                </a:cxn>
                <a:cxn ang="0">
                  <a:pos x="345" y="216"/>
                </a:cxn>
                <a:cxn ang="0">
                  <a:pos x="230" y="327"/>
                </a:cxn>
                <a:cxn ang="0">
                  <a:pos x="151" y="466"/>
                </a:cxn>
                <a:cxn ang="0">
                  <a:pos x="115" y="623"/>
                </a:cxn>
                <a:cxn ang="0">
                  <a:pos x="126" y="789"/>
                </a:cxn>
                <a:cxn ang="0">
                  <a:pos x="175" y="925"/>
                </a:cxn>
                <a:cxn ang="0">
                  <a:pos x="255" y="1041"/>
                </a:cxn>
                <a:cxn ang="0">
                  <a:pos x="360" y="1130"/>
                </a:cxn>
                <a:cxn ang="0">
                  <a:pos x="484" y="1192"/>
                </a:cxn>
                <a:cxn ang="0">
                  <a:pos x="620" y="1222"/>
                </a:cxn>
                <a:cxn ang="0">
                  <a:pos x="728" y="1221"/>
                </a:cxn>
                <a:cxn ang="0">
                  <a:pos x="788" y="1210"/>
                </a:cxn>
                <a:cxn ang="0">
                  <a:pos x="915" y="1165"/>
                </a:cxn>
                <a:cxn ang="0">
                  <a:pos x="1032" y="1087"/>
                </a:cxn>
                <a:cxn ang="0">
                  <a:pos x="1136" y="966"/>
                </a:cxn>
                <a:cxn ang="0">
                  <a:pos x="1202" y="821"/>
                </a:cxn>
                <a:cxn ang="0">
                  <a:pos x="1223" y="660"/>
                </a:cxn>
                <a:cxn ang="0">
                  <a:pos x="1196" y="501"/>
                </a:cxn>
                <a:cxn ang="0">
                  <a:pos x="1136" y="370"/>
                </a:cxn>
                <a:cxn ang="0">
                  <a:pos x="1048" y="264"/>
                </a:cxn>
                <a:cxn ang="0">
                  <a:pos x="936" y="183"/>
                </a:cxn>
                <a:cxn ang="0">
                  <a:pos x="808" y="131"/>
                </a:cxn>
                <a:cxn ang="0">
                  <a:pos x="668" y="113"/>
                </a:cxn>
                <a:cxn ang="0">
                  <a:pos x="725" y="2"/>
                </a:cxn>
                <a:cxn ang="0">
                  <a:pos x="890" y="38"/>
                </a:cxn>
                <a:cxn ang="0">
                  <a:pos x="1037" y="112"/>
                </a:cxn>
                <a:cxn ang="0">
                  <a:pos x="1164" y="221"/>
                </a:cxn>
                <a:cxn ang="0">
                  <a:pos x="1260" y="359"/>
                </a:cxn>
                <a:cxn ang="0">
                  <a:pos x="1319" y="523"/>
                </a:cxn>
                <a:cxn ang="0">
                  <a:pos x="1333" y="723"/>
                </a:cxn>
                <a:cxn ang="0">
                  <a:pos x="1298" y="888"/>
                </a:cxn>
                <a:cxn ang="0">
                  <a:pos x="1231" y="1027"/>
                </a:cxn>
                <a:cxn ang="0">
                  <a:pos x="1134" y="1146"/>
                </a:cxn>
                <a:cxn ang="0">
                  <a:pos x="1012" y="1241"/>
                </a:cxn>
                <a:cxn ang="0">
                  <a:pos x="866" y="1306"/>
                </a:cxn>
                <a:cxn ang="0">
                  <a:pos x="758" y="1330"/>
                </a:cxn>
                <a:cxn ang="0">
                  <a:pos x="667" y="1337"/>
                </a:cxn>
                <a:cxn ang="0">
                  <a:pos x="499" y="1315"/>
                </a:cxn>
                <a:cxn ang="0">
                  <a:pos x="344" y="1254"/>
                </a:cxn>
                <a:cxn ang="0">
                  <a:pos x="211" y="1156"/>
                </a:cxn>
                <a:cxn ang="0">
                  <a:pos x="104" y="1027"/>
                </a:cxn>
                <a:cxn ang="0">
                  <a:pos x="32" y="871"/>
                </a:cxn>
                <a:cxn ang="0">
                  <a:pos x="0" y="680"/>
                </a:cxn>
                <a:cxn ang="0">
                  <a:pos x="25" y="486"/>
                </a:cxn>
                <a:cxn ang="0">
                  <a:pos x="104" y="310"/>
                </a:cxn>
                <a:cxn ang="0">
                  <a:pos x="201" y="191"/>
                </a:cxn>
                <a:cxn ang="0">
                  <a:pos x="324" y="95"/>
                </a:cxn>
                <a:cxn ang="0">
                  <a:pos x="470" y="31"/>
                </a:cxn>
                <a:cxn ang="0">
                  <a:pos x="596" y="4"/>
                </a:cxn>
              </a:cxnLst>
              <a:rect l="0" t="0" r="r" b="b"/>
              <a:pathLst>
                <a:path w="1336" h="1337">
                  <a:moveTo>
                    <a:pt x="668" y="113"/>
                  </a:moveTo>
                  <a:lnTo>
                    <a:pt x="638" y="114"/>
                  </a:lnTo>
                  <a:lnTo>
                    <a:pt x="622" y="115"/>
                  </a:lnTo>
                  <a:lnTo>
                    <a:pt x="608" y="116"/>
                  </a:lnTo>
                  <a:lnTo>
                    <a:pt x="546" y="126"/>
                  </a:lnTo>
                  <a:lnTo>
                    <a:pt x="492" y="142"/>
                  </a:lnTo>
                  <a:lnTo>
                    <a:pt x="440" y="162"/>
                  </a:lnTo>
                  <a:lnTo>
                    <a:pt x="391" y="187"/>
                  </a:lnTo>
                  <a:lnTo>
                    <a:pt x="345" y="216"/>
                  </a:lnTo>
                  <a:lnTo>
                    <a:pt x="303" y="250"/>
                  </a:lnTo>
                  <a:lnTo>
                    <a:pt x="264" y="287"/>
                  </a:lnTo>
                  <a:lnTo>
                    <a:pt x="230" y="327"/>
                  </a:lnTo>
                  <a:lnTo>
                    <a:pt x="199" y="370"/>
                  </a:lnTo>
                  <a:lnTo>
                    <a:pt x="172" y="417"/>
                  </a:lnTo>
                  <a:lnTo>
                    <a:pt x="151" y="466"/>
                  </a:lnTo>
                  <a:lnTo>
                    <a:pt x="134" y="516"/>
                  </a:lnTo>
                  <a:lnTo>
                    <a:pt x="122" y="569"/>
                  </a:lnTo>
                  <a:lnTo>
                    <a:pt x="115" y="623"/>
                  </a:lnTo>
                  <a:lnTo>
                    <a:pt x="113" y="678"/>
                  </a:lnTo>
                  <a:lnTo>
                    <a:pt x="117" y="733"/>
                  </a:lnTo>
                  <a:lnTo>
                    <a:pt x="126" y="789"/>
                  </a:lnTo>
                  <a:lnTo>
                    <a:pt x="138" y="836"/>
                  </a:lnTo>
                  <a:lnTo>
                    <a:pt x="156" y="882"/>
                  </a:lnTo>
                  <a:lnTo>
                    <a:pt x="175" y="925"/>
                  </a:lnTo>
                  <a:lnTo>
                    <a:pt x="199" y="966"/>
                  </a:lnTo>
                  <a:lnTo>
                    <a:pt x="226" y="1005"/>
                  </a:lnTo>
                  <a:lnTo>
                    <a:pt x="255" y="1041"/>
                  </a:lnTo>
                  <a:lnTo>
                    <a:pt x="288" y="1074"/>
                  </a:lnTo>
                  <a:lnTo>
                    <a:pt x="323" y="1104"/>
                  </a:lnTo>
                  <a:lnTo>
                    <a:pt x="360" y="1130"/>
                  </a:lnTo>
                  <a:lnTo>
                    <a:pt x="400" y="1154"/>
                  </a:lnTo>
                  <a:lnTo>
                    <a:pt x="441" y="1175"/>
                  </a:lnTo>
                  <a:lnTo>
                    <a:pt x="484" y="1192"/>
                  </a:lnTo>
                  <a:lnTo>
                    <a:pt x="528" y="1205"/>
                  </a:lnTo>
                  <a:lnTo>
                    <a:pt x="573" y="1216"/>
                  </a:lnTo>
                  <a:lnTo>
                    <a:pt x="620" y="1222"/>
                  </a:lnTo>
                  <a:lnTo>
                    <a:pt x="667" y="1224"/>
                  </a:lnTo>
                  <a:lnTo>
                    <a:pt x="682" y="1224"/>
                  </a:lnTo>
                  <a:lnTo>
                    <a:pt x="728" y="1221"/>
                  </a:lnTo>
                  <a:lnTo>
                    <a:pt x="743" y="1219"/>
                  </a:lnTo>
                  <a:lnTo>
                    <a:pt x="758" y="1217"/>
                  </a:lnTo>
                  <a:lnTo>
                    <a:pt x="788" y="1210"/>
                  </a:lnTo>
                  <a:lnTo>
                    <a:pt x="832" y="1199"/>
                  </a:lnTo>
                  <a:lnTo>
                    <a:pt x="874" y="1184"/>
                  </a:lnTo>
                  <a:lnTo>
                    <a:pt x="915" y="1165"/>
                  </a:lnTo>
                  <a:lnTo>
                    <a:pt x="953" y="1145"/>
                  </a:lnTo>
                  <a:lnTo>
                    <a:pt x="990" y="1121"/>
                  </a:lnTo>
                  <a:lnTo>
                    <a:pt x="1032" y="1087"/>
                  </a:lnTo>
                  <a:lnTo>
                    <a:pt x="1071" y="1050"/>
                  </a:lnTo>
                  <a:lnTo>
                    <a:pt x="1105" y="1009"/>
                  </a:lnTo>
                  <a:lnTo>
                    <a:pt x="1136" y="966"/>
                  </a:lnTo>
                  <a:lnTo>
                    <a:pt x="1163" y="920"/>
                  </a:lnTo>
                  <a:lnTo>
                    <a:pt x="1184" y="871"/>
                  </a:lnTo>
                  <a:lnTo>
                    <a:pt x="1202" y="821"/>
                  </a:lnTo>
                  <a:lnTo>
                    <a:pt x="1214" y="768"/>
                  </a:lnTo>
                  <a:lnTo>
                    <a:pt x="1221" y="715"/>
                  </a:lnTo>
                  <a:lnTo>
                    <a:pt x="1223" y="660"/>
                  </a:lnTo>
                  <a:lnTo>
                    <a:pt x="1219" y="604"/>
                  </a:lnTo>
                  <a:lnTo>
                    <a:pt x="1209" y="548"/>
                  </a:lnTo>
                  <a:lnTo>
                    <a:pt x="1196" y="501"/>
                  </a:lnTo>
                  <a:lnTo>
                    <a:pt x="1180" y="454"/>
                  </a:lnTo>
                  <a:lnTo>
                    <a:pt x="1159" y="411"/>
                  </a:lnTo>
                  <a:lnTo>
                    <a:pt x="1136" y="370"/>
                  </a:lnTo>
                  <a:lnTo>
                    <a:pt x="1109" y="332"/>
                  </a:lnTo>
                  <a:lnTo>
                    <a:pt x="1080" y="296"/>
                  </a:lnTo>
                  <a:lnTo>
                    <a:pt x="1048" y="264"/>
                  </a:lnTo>
                  <a:lnTo>
                    <a:pt x="1013" y="233"/>
                  </a:lnTo>
                  <a:lnTo>
                    <a:pt x="976" y="206"/>
                  </a:lnTo>
                  <a:lnTo>
                    <a:pt x="936" y="183"/>
                  </a:lnTo>
                  <a:lnTo>
                    <a:pt x="895" y="162"/>
                  </a:lnTo>
                  <a:lnTo>
                    <a:pt x="852" y="145"/>
                  </a:lnTo>
                  <a:lnTo>
                    <a:pt x="808" y="131"/>
                  </a:lnTo>
                  <a:lnTo>
                    <a:pt x="762" y="121"/>
                  </a:lnTo>
                  <a:lnTo>
                    <a:pt x="716" y="115"/>
                  </a:lnTo>
                  <a:lnTo>
                    <a:pt x="668" y="113"/>
                  </a:lnTo>
                  <a:close/>
                  <a:moveTo>
                    <a:pt x="650" y="0"/>
                  </a:moveTo>
                  <a:lnTo>
                    <a:pt x="668" y="0"/>
                  </a:lnTo>
                  <a:lnTo>
                    <a:pt x="725" y="2"/>
                  </a:lnTo>
                  <a:lnTo>
                    <a:pt x="781" y="9"/>
                  </a:lnTo>
                  <a:lnTo>
                    <a:pt x="837" y="22"/>
                  </a:lnTo>
                  <a:lnTo>
                    <a:pt x="890" y="38"/>
                  </a:lnTo>
                  <a:lnTo>
                    <a:pt x="941" y="59"/>
                  </a:lnTo>
                  <a:lnTo>
                    <a:pt x="990" y="83"/>
                  </a:lnTo>
                  <a:lnTo>
                    <a:pt x="1037" y="112"/>
                  </a:lnTo>
                  <a:lnTo>
                    <a:pt x="1083" y="145"/>
                  </a:lnTo>
                  <a:lnTo>
                    <a:pt x="1125" y="181"/>
                  </a:lnTo>
                  <a:lnTo>
                    <a:pt x="1164" y="221"/>
                  </a:lnTo>
                  <a:lnTo>
                    <a:pt x="1199" y="264"/>
                  </a:lnTo>
                  <a:lnTo>
                    <a:pt x="1231" y="310"/>
                  </a:lnTo>
                  <a:lnTo>
                    <a:pt x="1260" y="359"/>
                  </a:lnTo>
                  <a:lnTo>
                    <a:pt x="1285" y="411"/>
                  </a:lnTo>
                  <a:lnTo>
                    <a:pt x="1304" y="466"/>
                  </a:lnTo>
                  <a:lnTo>
                    <a:pt x="1319" y="523"/>
                  </a:lnTo>
                  <a:lnTo>
                    <a:pt x="1331" y="591"/>
                  </a:lnTo>
                  <a:lnTo>
                    <a:pt x="1336" y="658"/>
                  </a:lnTo>
                  <a:lnTo>
                    <a:pt x="1333" y="723"/>
                  </a:lnTo>
                  <a:lnTo>
                    <a:pt x="1325" y="788"/>
                  </a:lnTo>
                  <a:lnTo>
                    <a:pt x="1313" y="839"/>
                  </a:lnTo>
                  <a:lnTo>
                    <a:pt x="1298" y="888"/>
                  </a:lnTo>
                  <a:lnTo>
                    <a:pt x="1279" y="937"/>
                  </a:lnTo>
                  <a:lnTo>
                    <a:pt x="1257" y="983"/>
                  </a:lnTo>
                  <a:lnTo>
                    <a:pt x="1231" y="1027"/>
                  </a:lnTo>
                  <a:lnTo>
                    <a:pt x="1202" y="1069"/>
                  </a:lnTo>
                  <a:lnTo>
                    <a:pt x="1170" y="1109"/>
                  </a:lnTo>
                  <a:lnTo>
                    <a:pt x="1134" y="1146"/>
                  </a:lnTo>
                  <a:lnTo>
                    <a:pt x="1096" y="1181"/>
                  </a:lnTo>
                  <a:lnTo>
                    <a:pt x="1055" y="1212"/>
                  </a:lnTo>
                  <a:lnTo>
                    <a:pt x="1012" y="1241"/>
                  </a:lnTo>
                  <a:lnTo>
                    <a:pt x="966" y="1267"/>
                  </a:lnTo>
                  <a:lnTo>
                    <a:pt x="918" y="1288"/>
                  </a:lnTo>
                  <a:lnTo>
                    <a:pt x="866" y="1306"/>
                  </a:lnTo>
                  <a:lnTo>
                    <a:pt x="813" y="1320"/>
                  </a:lnTo>
                  <a:lnTo>
                    <a:pt x="776" y="1327"/>
                  </a:lnTo>
                  <a:lnTo>
                    <a:pt x="758" y="1330"/>
                  </a:lnTo>
                  <a:lnTo>
                    <a:pt x="740" y="1332"/>
                  </a:lnTo>
                  <a:lnTo>
                    <a:pt x="703" y="1336"/>
                  </a:lnTo>
                  <a:lnTo>
                    <a:pt x="667" y="1337"/>
                  </a:lnTo>
                  <a:lnTo>
                    <a:pt x="610" y="1335"/>
                  </a:lnTo>
                  <a:lnTo>
                    <a:pt x="554" y="1326"/>
                  </a:lnTo>
                  <a:lnTo>
                    <a:pt x="499" y="1315"/>
                  </a:lnTo>
                  <a:lnTo>
                    <a:pt x="446" y="1299"/>
                  </a:lnTo>
                  <a:lnTo>
                    <a:pt x="395" y="1278"/>
                  </a:lnTo>
                  <a:lnTo>
                    <a:pt x="344" y="1254"/>
                  </a:lnTo>
                  <a:lnTo>
                    <a:pt x="297" y="1225"/>
                  </a:lnTo>
                  <a:lnTo>
                    <a:pt x="253" y="1192"/>
                  </a:lnTo>
                  <a:lnTo>
                    <a:pt x="211" y="1156"/>
                  </a:lnTo>
                  <a:lnTo>
                    <a:pt x="172" y="1116"/>
                  </a:lnTo>
                  <a:lnTo>
                    <a:pt x="136" y="1073"/>
                  </a:lnTo>
                  <a:lnTo>
                    <a:pt x="104" y="1027"/>
                  </a:lnTo>
                  <a:lnTo>
                    <a:pt x="76" y="978"/>
                  </a:lnTo>
                  <a:lnTo>
                    <a:pt x="51" y="925"/>
                  </a:lnTo>
                  <a:lnTo>
                    <a:pt x="32" y="871"/>
                  </a:lnTo>
                  <a:lnTo>
                    <a:pt x="16" y="814"/>
                  </a:lnTo>
                  <a:lnTo>
                    <a:pt x="5" y="747"/>
                  </a:lnTo>
                  <a:lnTo>
                    <a:pt x="0" y="680"/>
                  </a:lnTo>
                  <a:lnTo>
                    <a:pt x="2" y="613"/>
                  </a:lnTo>
                  <a:lnTo>
                    <a:pt x="10" y="549"/>
                  </a:lnTo>
                  <a:lnTo>
                    <a:pt x="25" y="486"/>
                  </a:lnTo>
                  <a:lnTo>
                    <a:pt x="46" y="425"/>
                  </a:lnTo>
                  <a:lnTo>
                    <a:pt x="72" y="366"/>
                  </a:lnTo>
                  <a:lnTo>
                    <a:pt x="104" y="310"/>
                  </a:lnTo>
                  <a:lnTo>
                    <a:pt x="133" y="268"/>
                  </a:lnTo>
                  <a:lnTo>
                    <a:pt x="165" y="228"/>
                  </a:lnTo>
                  <a:lnTo>
                    <a:pt x="201" y="191"/>
                  </a:lnTo>
                  <a:lnTo>
                    <a:pt x="239" y="156"/>
                  </a:lnTo>
                  <a:lnTo>
                    <a:pt x="280" y="124"/>
                  </a:lnTo>
                  <a:lnTo>
                    <a:pt x="324" y="95"/>
                  </a:lnTo>
                  <a:lnTo>
                    <a:pt x="370" y="71"/>
                  </a:lnTo>
                  <a:lnTo>
                    <a:pt x="418" y="48"/>
                  </a:lnTo>
                  <a:lnTo>
                    <a:pt x="470" y="31"/>
                  </a:lnTo>
                  <a:lnTo>
                    <a:pt x="522" y="16"/>
                  </a:lnTo>
                  <a:lnTo>
                    <a:pt x="559" y="9"/>
                  </a:lnTo>
                  <a:lnTo>
                    <a:pt x="596" y="4"/>
                  </a:lnTo>
                  <a:lnTo>
                    <a:pt x="633" y="1"/>
                  </a:lnTo>
                  <a:lnTo>
                    <a:pt x="65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2">
              <a:extLst>
                <a:ext uri="{FF2B5EF4-FFF2-40B4-BE49-F238E27FC236}">
                  <a16:creationId xmlns:a16="http://schemas.microsoft.com/office/drawing/2014/main" id="{9C3968D3-3E9B-1741-A7AF-8778970C2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663" y="3376104"/>
              <a:ext cx="1014815" cy="262706"/>
            </a:xfrm>
            <a:custGeom>
              <a:avLst/>
              <a:gdLst/>
              <a:ahLst/>
              <a:cxnLst>
                <a:cxn ang="0">
                  <a:pos x="761" y="0"/>
                </a:cxn>
                <a:cxn ang="0">
                  <a:pos x="742" y="18"/>
                </a:cxn>
                <a:cxn ang="0">
                  <a:pos x="733" y="27"/>
                </a:cxn>
                <a:cxn ang="0">
                  <a:pos x="703" y="53"/>
                </a:cxn>
                <a:cxn ang="0">
                  <a:pos x="671" y="79"/>
                </a:cxn>
                <a:cxn ang="0">
                  <a:pos x="637" y="103"/>
                </a:cxn>
                <a:cxn ang="0">
                  <a:pos x="601" y="123"/>
                </a:cxn>
                <a:cxn ang="0">
                  <a:pos x="564" y="141"/>
                </a:cxn>
                <a:cxn ang="0">
                  <a:pos x="525" y="158"/>
                </a:cxn>
                <a:cxn ang="0">
                  <a:pos x="484" y="171"/>
                </a:cxn>
                <a:cxn ang="0">
                  <a:pos x="442" y="183"/>
                </a:cxn>
                <a:cxn ang="0">
                  <a:pos x="408" y="189"/>
                </a:cxn>
                <a:cxn ang="0">
                  <a:pos x="392" y="191"/>
                </a:cxn>
                <a:cxn ang="0">
                  <a:pos x="375" y="194"/>
                </a:cxn>
                <a:cxn ang="0">
                  <a:pos x="341" y="196"/>
                </a:cxn>
                <a:cxn ang="0">
                  <a:pos x="308" y="197"/>
                </a:cxn>
                <a:cxn ang="0">
                  <a:pos x="272" y="196"/>
                </a:cxn>
                <a:cxn ang="0">
                  <a:pos x="236" y="193"/>
                </a:cxn>
                <a:cxn ang="0">
                  <a:pos x="201" y="188"/>
                </a:cxn>
                <a:cxn ang="0">
                  <a:pos x="166" y="180"/>
                </a:cxn>
                <a:cxn ang="0">
                  <a:pos x="131" y="171"/>
                </a:cxn>
                <a:cxn ang="0">
                  <a:pos x="98" y="160"/>
                </a:cxn>
                <a:cxn ang="0">
                  <a:pos x="66" y="147"/>
                </a:cxn>
                <a:cxn ang="0">
                  <a:pos x="34" y="132"/>
                </a:cxn>
                <a:cxn ang="0">
                  <a:pos x="0" y="115"/>
                </a:cxn>
                <a:cxn ang="0">
                  <a:pos x="35" y="131"/>
                </a:cxn>
                <a:cxn ang="0">
                  <a:pos x="71" y="146"/>
                </a:cxn>
                <a:cxn ang="0">
                  <a:pos x="107" y="158"/>
                </a:cxn>
                <a:cxn ang="0">
                  <a:pos x="144" y="167"/>
                </a:cxn>
                <a:cxn ang="0">
                  <a:pos x="182" y="175"/>
                </a:cxn>
                <a:cxn ang="0">
                  <a:pos x="219" y="181"/>
                </a:cxn>
                <a:cxn ang="0">
                  <a:pos x="258" y="185"/>
                </a:cxn>
                <a:cxn ang="0">
                  <a:pos x="298" y="186"/>
                </a:cxn>
                <a:cxn ang="0">
                  <a:pos x="334" y="185"/>
                </a:cxn>
                <a:cxn ang="0">
                  <a:pos x="371" y="181"/>
                </a:cxn>
                <a:cxn ang="0">
                  <a:pos x="389" y="179"/>
                </a:cxn>
                <a:cxn ang="0">
                  <a:pos x="407" y="176"/>
                </a:cxn>
                <a:cxn ang="0">
                  <a:pos x="444" y="169"/>
                </a:cxn>
                <a:cxn ang="0">
                  <a:pos x="489" y="158"/>
                </a:cxn>
                <a:cxn ang="0">
                  <a:pos x="533" y="143"/>
                </a:cxn>
                <a:cxn ang="0">
                  <a:pos x="576" y="125"/>
                </a:cxn>
                <a:cxn ang="0">
                  <a:pos x="616" y="106"/>
                </a:cxn>
                <a:cxn ang="0">
                  <a:pos x="655" y="83"/>
                </a:cxn>
                <a:cxn ang="0">
                  <a:pos x="692" y="57"/>
                </a:cxn>
                <a:cxn ang="0">
                  <a:pos x="728" y="30"/>
                </a:cxn>
                <a:cxn ang="0">
                  <a:pos x="761" y="0"/>
                </a:cxn>
              </a:cxnLst>
              <a:rect l="0" t="0" r="r" b="b"/>
              <a:pathLst>
                <a:path w="761" h="197">
                  <a:moveTo>
                    <a:pt x="761" y="0"/>
                  </a:moveTo>
                  <a:lnTo>
                    <a:pt x="742" y="18"/>
                  </a:lnTo>
                  <a:lnTo>
                    <a:pt x="733" y="27"/>
                  </a:lnTo>
                  <a:lnTo>
                    <a:pt x="703" y="53"/>
                  </a:lnTo>
                  <a:lnTo>
                    <a:pt x="671" y="79"/>
                  </a:lnTo>
                  <a:lnTo>
                    <a:pt x="637" y="103"/>
                  </a:lnTo>
                  <a:lnTo>
                    <a:pt x="601" y="123"/>
                  </a:lnTo>
                  <a:lnTo>
                    <a:pt x="564" y="141"/>
                  </a:lnTo>
                  <a:lnTo>
                    <a:pt x="525" y="158"/>
                  </a:lnTo>
                  <a:lnTo>
                    <a:pt x="484" y="171"/>
                  </a:lnTo>
                  <a:lnTo>
                    <a:pt x="442" y="183"/>
                  </a:lnTo>
                  <a:lnTo>
                    <a:pt x="408" y="189"/>
                  </a:lnTo>
                  <a:lnTo>
                    <a:pt x="392" y="191"/>
                  </a:lnTo>
                  <a:lnTo>
                    <a:pt x="375" y="194"/>
                  </a:lnTo>
                  <a:lnTo>
                    <a:pt x="341" y="196"/>
                  </a:lnTo>
                  <a:lnTo>
                    <a:pt x="308" y="197"/>
                  </a:lnTo>
                  <a:lnTo>
                    <a:pt x="272" y="196"/>
                  </a:lnTo>
                  <a:lnTo>
                    <a:pt x="236" y="193"/>
                  </a:lnTo>
                  <a:lnTo>
                    <a:pt x="201" y="188"/>
                  </a:lnTo>
                  <a:lnTo>
                    <a:pt x="166" y="180"/>
                  </a:lnTo>
                  <a:lnTo>
                    <a:pt x="131" y="171"/>
                  </a:lnTo>
                  <a:lnTo>
                    <a:pt x="98" y="160"/>
                  </a:lnTo>
                  <a:lnTo>
                    <a:pt x="66" y="147"/>
                  </a:lnTo>
                  <a:lnTo>
                    <a:pt x="34" y="132"/>
                  </a:lnTo>
                  <a:lnTo>
                    <a:pt x="0" y="115"/>
                  </a:lnTo>
                  <a:lnTo>
                    <a:pt x="35" y="131"/>
                  </a:lnTo>
                  <a:lnTo>
                    <a:pt x="71" y="146"/>
                  </a:lnTo>
                  <a:lnTo>
                    <a:pt x="107" y="158"/>
                  </a:lnTo>
                  <a:lnTo>
                    <a:pt x="144" y="167"/>
                  </a:lnTo>
                  <a:lnTo>
                    <a:pt x="182" y="175"/>
                  </a:lnTo>
                  <a:lnTo>
                    <a:pt x="219" y="181"/>
                  </a:lnTo>
                  <a:lnTo>
                    <a:pt x="258" y="185"/>
                  </a:lnTo>
                  <a:lnTo>
                    <a:pt x="298" y="186"/>
                  </a:lnTo>
                  <a:lnTo>
                    <a:pt x="334" y="185"/>
                  </a:lnTo>
                  <a:lnTo>
                    <a:pt x="371" y="181"/>
                  </a:lnTo>
                  <a:lnTo>
                    <a:pt x="389" y="179"/>
                  </a:lnTo>
                  <a:lnTo>
                    <a:pt x="407" y="176"/>
                  </a:lnTo>
                  <a:lnTo>
                    <a:pt x="444" y="169"/>
                  </a:lnTo>
                  <a:lnTo>
                    <a:pt x="489" y="158"/>
                  </a:lnTo>
                  <a:lnTo>
                    <a:pt x="533" y="143"/>
                  </a:lnTo>
                  <a:lnTo>
                    <a:pt x="576" y="125"/>
                  </a:lnTo>
                  <a:lnTo>
                    <a:pt x="616" y="106"/>
                  </a:lnTo>
                  <a:lnTo>
                    <a:pt x="655" y="83"/>
                  </a:lnTo>
                  <a:lnTo>
                    <a:pt x="692" y="57"/>
                  </a:lnTo>
                  <a:lnTo>
                    <a:pt x="728" y="30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</p:grpSp>
    </p:spTree>
    <p:extLst>
      <p:ext uri="{BB962C8B-B14F-4D97-AF65-F5344CB8AC3E}">
        <p14:creationId xmlns:p14="http://schemas.microsoft.com/office/powerpoint/2010/main" val="199086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000">
        <p14:flythrough/>
      </p:transition>
    </mc:Choice>
    <mc:Fallback>
      <p:transition spd="slow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BA729-2C77-C945-8B9F-CDA378B9C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SCISCRY –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great</a:t>
            </a:r>
            <a:r>
              <a:rPr lang="de-DE" dirty="0"/>
              <a:t> </a:t>
            </a:r>
            <a:r>
              <a:rPr lang="de-DE" dirty="0" err="1"/>
              <a:t>forecasts</a:t>
            </a:r>
            <a:endParaRPr lang="de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DF4FAB-8E87-8347-8988-E418A0BDDB97}"/>
              </a:ext>
            </a:extLst>
          </p:cNvPr>
          <p:cNvSpPr txBox="1"/>
          <p:nvPr/>
        </p:nvSpPr>
        <p:spPr>
          <a:xfrm>
            <a:off x="2462333" y="1173619"/>
            <a:ext cx="726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Assumptions</a:t>
            </a:r>
            <a:r>
              <a:rPr lang="de-DE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de-DE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de-DE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primary</a:t>
            </a:r>
            <a:r>
              <a:rPr lang="de-DE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factor</a:t>
            </a:r>
            <a:r>
              <a:rPr lang="de-DE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de-DE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decision</a:t>
            </a:r>
            <a:r>
              <a:rPr lang="de-DE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making</a:t>
            </a:r>
            <a:r>
              <a:rPr lang="de-DE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while</a:t>
            </a:r>
            <a:r>
              <a:rPr lang="de-DE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</a:t>
            </a:r>
            <a:r>
              <a:rPr lang="de-DE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b="1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forecasting</a:t>
            </a:r>
            <a:r>
              <a:rPr lang="de-DE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b="1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insights</a:t>
            </a:r>
            <a:r>
              <a:rPr lang="de-DE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de-DE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often</a:t>
            </a:r>
            <a:r>
              <a:rPr lang="de-DE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</a:t>
            </a:r>
            <a:r>
              <a:rPr lang="de-DE" b="1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considered</a:t>
            </a:r>
            <a:r>
              <a:rPr lang="de-DE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sufficiently</a:t>
            </a:r>
            <a:r>
              <a:rPr lang="de-DE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CC30F6-BE8F-DA41-A95D-70AC20808DC5}"/>
              </a:ext>
            </a:extLst>
          </p:cNvPr>
          <p:cNvSpPr txBox="1"/>
          <p:nvPr/>
        </p:nvSpPr>
        <p:spPr>
          <a:xfrm>
            <a:off x="937953" y="2518171"/>
            <a:ext cx="6876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SciScry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offers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most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advanced</a:t>
            </a:r>
            <a:r>
              <a:rPr lang="de-DE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forecasting</a:t>
            </a:r>
            <a:r>
              <a:rPr lang="de-DE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algorithms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Customers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their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  <a:r>
              <a:rPr lang="de-DE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de-DE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</a:t>
            </a:r>
            <a:r>
              <a:rPr lang="de-DE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</a:t>
            </a:r>
            <a:r>
              <a:rPr lang="de-DE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solution</a:t>
            </a:r>
            <a:r>
              <a:rPr lang="de-DE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generate</a:t>
            </a:r>
            <a:r>
              <a:rPr lang="de-DE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meaningful</a:t>
            </a:r>
            <a:r>
              <a:rPr lang="de-DE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de-DE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accurate</a:t>
            </a:r>
            <a:r>
              <a:rPr lang="de-DE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forecasts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their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most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KPIs.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A177B8-9B16-2B4E-8EE2-70810AC68E8B}"/>
              </a:ext>
            </a:extLst>
          </p:cNvPr>
          <p:cNvSpPr txBox="1"/>
          <p:nvPr/>
        </p:nvSpPr>
        <p:spPr>
          <a:xfrm>
            <a:off x="5304907" y="4018526"/>
            <a:ext cx="6048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Relevant </a:t>
            </a:r>
            <a:r>
              <a:rPr lang="de-DE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3rd </a:t>
            </a:r>
            <a:r>
              <a:rPr lang="de-DE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party</a:t>
            </a:r>
            <a:r>
              <a:rPr lang="de-DE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</a:t>
            </a:r>
            <a:r>
              <a:rPr lang="de-DE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easily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integrated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domain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boost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forecasting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performance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algorithms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4303F1-1C5D-E94A-8764-214CD9530BBB}"/>
              </a:ext>
            </a:extLst>
          </p:cNvPr>
          <p:cNvSpPr txBox="1"/>
          <p:nvPr/>
        </p:nvSpPr>
        <p:spPr>
          <a:xfrm>
            <a:off x="937953" y="5241883"/>
            <a:ext cx="6967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on </a:t>
            </a:r>
            <a:r>
              <a:rPr lang="de-DE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AI, </a:t>
            </a:r>
            <a:r>
              <a:rPr lang="de-DE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machine</a:t>
            </a:r>
            <a:r>
              <a:rPr lang="de-DE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well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statistical</a:t>
            </a:r>
            <a:r>
              <a:rPr lang="de-DE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methods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SciScry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offers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all relevant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forecasting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approaches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automatically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selects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most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advantageous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</a:t>
            </a:r>
            <a:r>
              <a:rPr lang="de-D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EC99FBD-8970-1442-B456-F4563CA68B35}"/>
              </a:ext>
            </a:extLst>
          </p:cNvPr>
          <p:cNvGrpSpPr>
            <a:grpSpLocks noChangeAspect="1"/>
          </p:cNvGrpSpPr>
          <p:nvPr/>
        </p:nvGrpSpPr>
        <p:grpSpPr>
          <a:xfrm>
            <a:off x="8251156" y="2632335"/>
            <a:ext cx="972000" cy="972000"/>
            <a:chOff x="6965335" y="4642212"/>
            <a:chExt cx="2160000" cy="2160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B3214CA-55E6-C44B-A920-E7CC939E3D93}"/>
                </a:ext>
              </a:extLst>
            </p:cNvPr>
            <p:cNvSpPr/>
            <p:nvPr/>
          </p:nvSpPr>
          <p:spPr>
            <a:xfrm>
              <a:off x="6965335" y="4642212"/>
              <a:ext cx="2160000" cy="216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95F4D082-A623-D848-BF96-B6A95B5D7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45335" y="4942047"/>
              <a:ext cx="1800000" cy="1800000"/>
            </a:xfrm>
            <a:prstGeom prst="ellipse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F9A3477-7621-1E4B-B1B7-DA2F8741D6B1}"/>
              </a:ext>
            </a:extLst>
          </p:cNvPr>
          <p:cNvGrpSpPr>
            <a:grpSpLocks noChangeAspect="1"/>
          </p:cNvGrpSpPr>
          <p:nvPr/>
        </p:nvGrpSpPr>
        <p:grpSpPr>
          <a:xfrm>
            <a:off x="8284425" y="5289837"/>
            <a:ext cx="972000" cy="972000"/>
            <a:chOff x="8794497" y="3870550"/>
            <a:chExt cx="2160000" cy="2160000"/>
          </a:xfrm>
        </p:grpSpPr>
        <p:sp>
          <p:nvSpPr>
            <p:cNvPr id="28" name="Rectangle 24">
              <a:extLst>
                <a:ext uri="{FF2B5EF4-FFF2-40B4-BE49-F238E27FC236}">
                  <a16:creationId xmlns:a16="http://schemas.microsoft.com/office/drawing/2014/main" id="{C9398B71-B17C-AC4C-82DC-43F33258C0A4}"/>
                </a:ext>
              </a:extLst>
            </p:cNvPr>
            <p:cNvSpPr/>
            <p:nvPr/>
          </p:nvSpPr>
          <p:spPr>
            <a:xfrm>
              <a:off x="8794497" y="3870550"/>
              <a:ext cx="2160000" cy="216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BFC07F31-C3CC-D149-9F02-AE835F253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69390" y="4149887"/>
              <a:ext cx="1810215" cy="1583938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CF7EC9A-3E0F-DE4F-98C5-6C5DC5F77DDE}"/>
              </a:ext>
            </a:extLst>
          </p:cNvPr>
          <p:cNvGrpSpPr>
            <a:grpSpLocks noChangeAspect="1"/>
          </p:cNvGrpSpPr>
          <p:nvPr/>
        </p:nvGrpSpPr>
        <p:grpSpPr>
          <a:xfrm>
            <a:off x="3256267" y="3994191"/>
            <a:ext cx="972000" cy="972000"/>
            <a:chOff x="8932185" y="2119976"/>
            <a:chExt cx="2291658" cy="2267176"/>
          </a:xfrm>
        </p:grpSpPr>
        <p:sp>
          <p:nvSpPr>
            <p:cNvPr id="30" name="Rectangle 24">
              <a:extLst>
                <a:ext uri="{FF2B5EF4-FFF2-40B4-BE49-F238E27FC236}">
                  <a16:creationId xmlns:a16="http://schemas.microsoft.com/office/drawing/2014/main" id="{D6A0421B-6E48-AA42-A103-07A53D4927E7}"/>
                </a:ext>
              </a:extLst>
            </p:cNvPr>
            <p:cNvSpPr/>
            <p:nvPr/>
          </p:nvSpPr>
          <p:spPr>
            <a:xfrm>
              <a:off x="8932185" y="2119976"/>
              <a:ext cx="2291658" cy="2267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5CF40AC4-01B5-004C-BBE5-695ACC5CD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78014" y="2277061"/>
              <a:ext cx="1800000" cy="1800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6190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A771A-D7DE-564B-862E-53899C86B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429" y="1359915"/>
            <a:ext cx="4400538" cy="875220"/>
          </a:xfrm>
        </p:spPr>
        <p:txBody>
          <a:bodyPr>
            <a:normAutofit fontScale="92500"/>
          </a:bodyPr>
          <a:lstStyle/>
          <a:p>
            <a:pPr algn="r"/>
            <a:r>
              <a:rPr lang="de-DE" b="1" dirty="0">
                <a:solidFill>
                  <a:schemeClr val="accent6"/>
                </a:solidFill>
              </a:rPr>
              <a:t>Bring </a:t>
            </a:r>
            <a:r>
              <a:rPr lang="de-DE" b="1" dirty="0" err="1">
                <a:solidFill>
                  <a:schemeClr val="accent6"/>
                </a:solidFill>
              </a:rPr>
              <a:t>your</a:t>
            </a:r>
            <a:r>
              <a:rPr lang="de-DE" b="1" dirty="0">
                <a:solidFill>
                  <a:schemeClr val="accent6"/>
                </a:solidFill>
              </a:rPr>
              <a:t> </a:t>
            </a:r>
            <a:r>
              <a:rPr lang="de-DE" b="1" dirty="0" err="1">
                <a:solidFill>
                  <a:schemeClr val="accent6"/>
                </a:solidFill>
              </a:rPr>
              <a:t>data</a:t>
            </a:r>
            <a:endParaRPr lang="de-DE" b="1" dirty="0">
              <a:solidFill>
                <a:schemeClr val="accent6"/>
              </a:solidFill>
            </a:endParaRPr>
          </a:p>
          <a:p>
            <a:pPr algn="r"/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utilize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power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AI all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bring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. </a:t>
            </a:r>
            <a:r>
              <a:rPr lang="de-DE" dirty="0" err="1"/>
              <a:t>We</a:t>
            </a:r>
            <a:r>
              <a:rPr lang="de-DE" dirty="0"/>
              <a:t> do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rest</a:t>
            </a:r>
            <a:r>
              <a:rPr lang="de-DE" dirty="0"/>
              <a:t>.</a:t>
            </a:r>
          </a:p>
          <a:p>
            <a:pPr algn="r"/>
            <a:endParaRPr lang="de-D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9359ED-6DE1-6341-A58A-42D004D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33598" y="1361038"/>
            <a:ext cx="4420202" cy="1077562"/>
          </a:xfrm>
        </p:spPr>
        <p:txBody>
          <a:bodyPr>
            <a:normAutofit/>
          </a:bodyPr>
          <a:lstStyle/>
          <a:p>
            <a:r>
              <a:rPr lang="de-DE" sz="1500" b="1" dirty="0">
                <a:solidFill>
                  <a:schemeClr val="accent6"/>
                </a:solidFill>
              </a:rPr>
              <a:t>3rd Party Data</a:t>
            </a:r>
          </a:p>
          <a:p>
            <a:r>
              <a:rPr lang="de-DE" sz="1500" dirty="0" err="1"/>
              <a:t>Numerous</a:t>
            </a:r>
            <a:r>
              <a:rPr lang="de-DE" sz="1500" dirty="0"/>
              <a:t> </a:t>
            </a:r>
            <a:r>
              <a:rPr lang="de-DE" sz="1500" dirty="0" err="1"/>
              <a:t>interfaces</a:t>
            </a:r>
            <a:r>
              <a:rPr lang="de-DE" sz="1500" dirty="0"/>
              <a:t> </a:t>
            </a:r>
            <a:r>
              <a:rPr lang="de-DE" sz="1500" dirty="0" err="1"/>
              <a:t>to</a:t>
            </a:r>
            <a:r>
              <a:rPr lang="de-DE" sz="1500" dirty="0"/>
              <a:t> 3rd </a:t>
            </a:r>
            <a:r>
              <a:rPr lang="de-DE" sz="1500" dirty="0" err="1"/>
              <a:t>party</a:t>
            </a:r>
            <a:r>
              <a:rPr lang="de-DE" sz="1500" dirty="0"/>
              <a:t> </a:t>
            </a:r>
            <a:r>
              <a:rPr lang="de-DE" sz="1500" dirty="0" err="1"/>
              <a:t>data</a:t>
            </a:r>
            <a:r>
              <a:rPr lang="de-DE" sz="1500" dirty="0"/>
              <a:t> </a:t>
            </a:r>
            <a:r>
              <a:rPr lang="de-DE" sz="1500" dirty="0" err="1"/>
              <a:t>platforms</a:t>
            </a:r>
            <a:r>
              <a:rPr lang="de-DE" sz="1500" dirty="0"/>
              <a:t> </a:t>
            </a:r>
            <a:r>
              <a:rPr lang="de-DE" sz="1500" dirty="0" err="1"/>
              <a:t>allow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integration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external</a:t>
            </a:r>
            <a:r>
              <a:rPr lang="de-DE" sz="1500" dirty="0"/>
              <a:t> </a:t>
            </a:r>
            <a:r>
              <a:rPr lang="de-DE" sz="1500" dirty="0" err="1"/>
              <a:t>data</a:t>
            </a:r>
            <a:r>
              <a:rPr lang="de-DE" sz="1500" dirty="0"/>
              <a:t> </a:t>
            </a:r>
            <a:r>
              <a:rPr lang="de-DE" sz="1500" dirty="0" err="1"/>
              <a:t>that</a:t>
            </a:r>
            <a:r>
              <a:rPr lang="de-DE" sz="1500" dirty="0"/>
              <a:t> </a:t>
            </a:r>
            <a:r>
              <a:rPr lang="de-DE" sz="1500" dirty="0" err="1"/>
              <a:t>help</a:t>
            </a:r>
            <a:r>
              <a:rPr lang="de-DE" sz="1500" dirty="0"/>
              <a:t> </a:t>
            </a:r>
            <a:r>
              <a:rPr lang="de-DE" sz="1500" dirty="0" err="1"/>
              <a:t>boost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accuracy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models</a:t>
            </a:r>
            <a:endParaRPr lang="de-DE" sz="1500" dirty="0"/>
          </a:p>
          <a:p>
            <a:endParaRPr lang="de-DE" sz="15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D7845E-ECE1-3141-A11B-DD111202B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Our</a:t>
            </a:r>
            <a:r>
              <a:rPr lang="de-DE" dirty="0"/>
              <a:t> Features</a:t>
            </a:r>
          </a:p>
        </p:txBody>
      </p:sp>
      <p:grpSp>
        <p:nvGrpSpPr>
          <p:cNvPr id="6" name="Gruppieren 51">
            <a:extLst>
              <a:ext uri="{FF2B5EF4-FFF2-40B4-BE49-F238E27FC236}">
                <a16:creationId xmlns:a16="http://schemas.microsoft.com/office/drawing/2014/main" id="{FDC9D316-7B27-F547-8DAE-81D0719E2F41}"/>
              </a:ext>
            </a:extLst>
          </p:cNvPr>
          <p:cNvGrpSpPr>
            <a:grpSpLocks noChangeAspect="1"/>
          </p:cNvGrpSpPr>
          <p:nvPr/>
        </p:nvGrpSpPr>
        <p:grpSpPr>
          <a:xfrm>
            <a:off x="4067660" y="2160066"/>
            <a:ext cx="3510586" cy="3610054"/>
            <a:chOff x="4832081" y="2276036"/>
            <a:chExt cx="2527839" cy="2599465"/>
          </a:xfrm>
        </p:grpSpPr>
        <p:grpSp>
          <p:nvGrpSpPr>
            <p:cNvPr id="7" name="Group 88">
              <a:extLst>
                <a:ext uri="{FF2B5EF4-FFF2-40B4-BE49-F238E27FC236}">
                  <a16:creationId xmlns:a16="http://schemas.microsoft.com/office/drawing/2014/main" id="{094D8C8E-6122-A942-B55B-278B31A77D67}"/>
                </a:ext>
              </a:extLst>
            </p:cNvPr>
            <p:cNvGrpSpPr/>
            <p:nvPr/>
          </p:nvGrpSpPr>
          <p:grpSpPr>
            <a:xfrm>
              <a:off x="4832081" y="2276036"/>
              <a:ext cx="1220337" cy="2599465"/>
              <a:chOff x="4325541" y="2524818"/>
              <a:chExt cx="1534552" cy="3268790"/>
            </a:xfrm>
          </p:grpSpPr>
          <p:sp>
            <p:nvSpPr>
              <p:cNvPr id="42" name="Freeform 6">
                <a:extLst>
                  <a:ext uri="{FF2B5EF4-FFF2-40B4-BE49-F238E27FC236}">
                    <a16:creationId xmlns:a16="http://schemas.microsoft.com/office/drawing/2014/main" id="{7A76665B-CC74-CA4E-B44E-E85230E28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0652" y="5299817"/>
                <a:ext cx="261547" cy="222478"/>
              </a:xfrm>
              <a:custGeom>
                <a:avLst/>
                <a:gdLst>
                  <a:gd name="T0" fmla="*/ 89 w 482"/>
                  <a:gd name="T1" fmla="*/ 0 h 412"/>
                  <a:gd name="T2" fmla="*/ 117 w 482"/>
                  <a:gd name="T3" fmla="*/ 6 h 412"/>
                  <a:gd name="T4" fmla="*/ 142 w 482"/>
                  <a:gd name="T5" fmla="*/ 18 h 412"/>
                  <a:gd name="T6" fmla="*/ 161 w 482"/>
                  <a:gd name="T7" fmla="*/ 37 h 412"/>
                  <a:gd name="T8" fmla="*/ 173 w 482"/>
                  <a:gd name="T9" fmla="*/ 60 h 412"/>
                  <a:gd name="T10" fmla="*/ 179 w 482"/>
                  <a:gd name="T11" fmla="*/ 90 h 412"/>
                  <a:gd name="T12" fmla="*/ 175 w 482"/>
                  <a:gd name="T13" fmla="*/ 112 h 412"/>
                  <a:gd name="T14" fmla="*/ 168 w 482"/>
                  <a:gd name="T15" fmla="*/ 130 h 412"/>
                  <a:gd name="T16" fmla="*/ 332 w 482"/>
                  <a:gd name="T17" fmla="*/ 256 h 412"/>
                  <a:gd name="T18" fmla="*/ 351 w 482"/>
                  <a:gd name="T19" fmla="*/ 243 h 412"/>
                  <a:gd name="T20" fmla="*/ 371 w 482"/>
                  <a:gd name="T21" fmla="*/ 236 h 412"/>
                  <a:gd name="T22" fmla="*/ 393 w 482"/>
                  <a:gd name="T23" fmla="*/ 232 h 412"/>
                  <a:gd name="T24" fmla="*/ 420 w 482"/>
                  <a:gd name="T25" fmla="*/ 238 h 412"/>
                  <a:gd name="T26" fmla="*/ 446 w 482"/>
                  <a:gd name="T27" fmla="*/ 249 h 412"/>
                  <a:gd name="T28" fmla="*/ 464 w 482"/>
                  <a:gd name="T29" fmla="*/ 269 h 412"/>
                  <a:gd name="T30" fmla="*/ 477 w 482"/>
                  <a:gd name="T31" fmla="*/ 293 h 412"/>
                  <a:gd name="T32" fmla="*/ 482 w 482"/>
                  <a:gd name="T33" fmla="*/ 322 h 412"/>
                  <a:gd name="T34" fmla="*/ 477 w 482"/>
                  <a:gd name="T35" fmla="*/ 349 h 412"/>
                  <a:gd name="T36" fmla="*/ 464 w 482"/>
                  <a:gd name="T37" fmla="*/ 375 h 412"/>
                  <a:gd name="T38" fmla="*/ 446 w 482"/>
                  <a:gd name="T39" fmla="*/ 393 h 412"/>
                  <a:gd name="T40" fmla="*/ 420 w 482"/>
                  <a:gd name="T41" fmla="*/ 406 h 412"/>
                  <a:gd name="T42" fmla="*/ 393 w 482"/>
                  <a:gd name="T43" fmla="*/ 412 h 412"/>
                  <a:gd name="T44" fmla="*/ 363 w 482"/>
                  <a:gd name="T45" fmla="*/ 406 h 412"/>
                  <a:gd name="T46" fmla="*/ 340 w 482"/>
                  <a:gd name="T47" fmla="*/ 393 h 412"/>
                  <a:gd name="T48" fmla="*/ 319 w 482"/>
                  <a:gd name="T49" fmla="*/ 375 h 412"/>
                  <a:gd name="T50" fmla="*/ 307 w 482"/>
                  <a:gd name="T51" fmla="*/ 349 h 412"/>
                  <a:gd name="T52" fmla="*/ 303 w 482"/>
                  <a:gd name="T53" fmla="*/ 322 h 412"/>
                  <a:gd name="T54" fmla="*/ 305 w 482"/>
                  <a:gd name="T55" fmla="*/ 300 h 412"/>
                  <a:gd name="T56" fmla="*/ 312 w 482"/>
                  <a:gd name="T57" fmla="*/ 282 h 412"/>
                  <a:gd name="T58" fmla="*/ 150 w 482"/>
                  <a:gd name="T59" fmla="*/ 156 h 412"/>
                  <a:gd name="T60" fmla="*/ 131 w 482"/>
                  <a:gd name="T61" fmla="*/ 168 h 412"/>
                  <a:gd name="T62" fmla="*/ 111 w 482"/>
                  <a:gd name="T63" fmla="*/ 176 h 412"/>
                  <a:gd name="T64" fmla="*/ 89 w 482"/>
                  <a:gd name="T65" fmla="*/ 179 h 412"/>
                  <a:gd name="T66" fmla="*/ 60 w 482"/>
                  <a:gd name="T67" fmla="*/ 174 h 412"/>
                  <a:gd name="T68" fmla="*/ 36 w 482"/>
                  <a:gd name="T69" fmla="*/ 161 h 412"/>
                  <a:gd name="T70" fmla="*/ 16 w 482"/>
                  <a:gd name="T71" fmla="*/ 143 h 412"/>
                  <a:gd name="T72" fmla="*/ 3 w 482"/>
                  <a:gd name="T73" fmla="*/ 117 h 412"/>
                  <a:gd name="T74" fmla="*/ 0 w 482"/>
                  <a:gd name="T75" fmla="*/ 90 h 412"/>
                  <a:gd name="T76" fmla="*/ 3 w 482"/>
                  <a:gd name="T77" fmla="*/ 60 h 412"/>
                  <a:gd name="T78" fmla="*/ 16 w 482"/>
                  <a:gd name="T79" fmla="*/ 37 h 412"/>
                  <a:gd name="T80" fmla="*/ 36 w 482"/>
                  <a:gd name="T81" fmla="*/ 18 h 412"/>
                  <a:gd name="T82" fmla="*/ 60 w 482"/>
                  <a:gd name="T83" fmla="*/ 6 h 412"/>
                  <a:gd name="T84" fmla="*/ 89 w 482"/>
                  <a:gd name="T85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82" h="412">
                    <a:moveTo>
                      <a:pt x="89" y="0"/>
                    </a:moveTo>
                    <a:lnTo>
                      <a:pt x="117" y="6"/>
                    </a:lnTo>
                    <a:lnTo>
                      <a:pt x="142" y="18"/>
                    </a:lnTo>
                    <a:lnTo>
                      <a:pt x="161" y="37"/>
                    </a:lnTo>
                    <a:lnTo>
                      <a:pt x="173" y="60"/>
                    </a:lnTo>
                    <a:lnTo>
                      <a:pt x="179" y="90"/>
                    </a:lnTo>
                    <a:lnTo>
                      <a:pt x="175" y="112"/>
                    </a:lnTo>
                    <a:lnTo>
                      <a:pt x="168" y="130"/>
                    </a:lnTo>
                    <a:lnTo>
                      <a:pt x="332" y="256"/>
                    </a:lnTo>
                    <a:lnTo>
                      <a:pt x="351" y="243"/>
                    </a:lnTo>
                    <a:lnTo>
                      <a:pt x="371" y="236"/>
                    </a:lnTo>
                    <a:lnTo>
                      <a:pt x="393" y="232"/>
                    </a:lnTo>
                    <a:lnTo>
                      <a:pt x="420" y="238"/>
                    </a:lnTo>
                    <a:lnTo>
                      <a:pt x="446" y="249"/>
                    </a:lnTo>
                    <a:lnTo>
                      <a:pt x="464" y="269"/>
                    </a:lnTo>
                    <a:lnTo>
                      <a:pt x="477" y="293"/>
                    </a:lnTo>
                    <a:lnTo>
                      <a:pt x="482" y="322"/>
                    </a:lnTo>
                    <a:lnTo>
                      <a:pt x="477" y="349"/>
                    </a:lnTo>
                    <a:lnTo>
                      <a:pt x="464" y="375"/>
                    </a:lnTo>
                    <a:lnTo>
                      <a:pt x="446" y="393"/>
                    </a:lnTo>
                    <a:lnTo>
                      <a:pt x="420" y="406"/>
                    </a:lnTo>
                    <a:lnTo>
                      <a:pt x="393" y="412"/>
                    </a:lnTo>
                    <a:lnTo>
                      <a:pt x="363" y="406"/>
                    </a:lnTo>
                    <a:lnTo>
                      <a:pt x="340" y="393"/>
                    </a:lnTo>
                    <a:lnTo>
                      <a:pt x="319" y="375"/>
                    </a:lnTo>
                    <a:lnTo>
                      <a:pt x="307" y="349"/>
                    </a:lnTo>
                    <a:lnTo>
                      <a:pt x="303" y="322"/>
                    </a:lnTo>
                    <a:lnTo>
                      <a:pt x="305" y="300"/>
                    </a:lnTo>
                    <a:lnTo>
                      <a:pt x="312" y="282"/>
                    </a:lnTo>
                    <a:lnTo>
                      <a:pt x="150" y="156"/>
                    </a:lnTo>
                    <a:lnTo>
                      <a:pt x="131" y="168"/>
                    </a:lnTo>
                    <a:lnTo>
                      <a:pt x="111" y="176"/>
                    </a:lnTo>
                    <a:lnTo>
                      <a:pt x="89" y="179"/>
                    </a:lnTo>
                    <a:lnTo>
                      <a:pt x="60" y="174"/>
                    </a:lnTo>
                    <a:lnTo>
                      <a:pt x="36" y="161"/>
                    </a:lnTo>
                    <a:lnTo>
                      <a:pt x="16" y="143"/>
                    </a:lnTo>
                    <a:lnTo>
                      <a:pt x="3" y="117"/>
                    </a:lnTo>
                    <a:lnTo>
                      <a:pt x="0" y="90"/>
                    </a:lnTo>
                    <a:lnTo>
                      <a:pt x="3" y="60"/>
                    </a:lnTo>
                    <a:lnTo>
                      <a:pt x="16" y="37"/>
                    </a:lnTo>
                    <a:lnTo>
                      <a:pt x="36" y="18"/>
                    </a:lnTo>
                    <a:lnTo>
                      <a:pt x="60" y="6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3" name="Freeform 7">
                <a:extLst>
                  <a:ext uri="{FF2B5EF4-FFF2-40B4-BE49-F238E27FC236}">
                    <a16:creationId xmlns:a16="http://schemas.microsoft.com/office/drawing/2014/main" id="{EEB63BF4-AC34-2A4E-8AB2-6A30FE7E1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5611" y="4639982"/>
                <a:ext cx="286507" cy="252865"/>
              </a:xfrm>
              <a:custGeom>
                <a:avLst/>
                <a:gdLst>
                  <a:gd name="T0" fmla="*/ 90 w 530"/>
                  <a:gd name="T1" fmla="*/ 0 h 464"/>
                  <a:gd name="T2" fmla="*/ 117 w 530"/>
                  <a:gd name="T3" fmla="*/ 5 h 464"/>
                  <a:gd name="T4" fmla="*/ 143 w 530"/>
                  <a:gd name="T5" fmla="*/ 18 h 464"/>
                  <a:gd name="T6" fmla="*/ 161 w 530"/>
                  <a:gd name="T7" fmla="*/ 36 h 464"/>
                  <a:gd name="T8" fmla="*/ 174 w 530"/>
                  <a:gd name="T9" fmla="*/ 62 h 464"/>
                  <a:gd name="T10" fmla="*/ 179 w 530"/>
                  <a:gd name="T11" fmla="*/ 89 h 464"/>
                  <a:gd name="T12" fmla="*/ 174 w 530"/>
                  <a:gd name="T13" fmla="*/ 118 h 464"/>
                  <a:gd name="T14" fmla="*/ 159 w 530"/>
                  <a:gd name="T15" fmla="*/ 144 h 464"/>
                  <a:gd name="T16" fmla="*/ 139 w 530"/>
                  <a:gd name="T17" fmla="*/ 162 h 464"/>
                  <a:gd name="T18" fmla="*/ 225 w 530"/>
                  <a:gd name="T19" fmla="*/ 358 h 464"/>
                  <a:gd name="T20" fmla="*/ 353 w 530"/>
                  <a:gd name="T21" fmla="*/ 358 h 464"/>
                  <a:gd name="T22" fmla="*/ 360 w 530"/>
                  <a:gd name="T23" fmla="*/ 336 h 464"/>
                  <a:gd name="T24" fmla="*/ 375 w 530"/>
                  <a:gd name="T25" fmla="*/ 316 h 464"/>
                  <a:gd name="T26" fmla="*/ 393 w 530"/>
                  <a:gd name="T27" fmla="*/ 300 h 464"/>
                  <a:gd name="T28" fmla="*/ 415 w 530"/>
                  <a:gd name="T29" fmla="*/ 289 h 464"/>
                  <a:gd name="T30" fmla="*/ 440 w 530"/>
                  <a:gd name="T31" fmla="*/ 285 h 464"/>
                  <a:gd name="T32" fmla="*/ 468 w 530"/>
                  <a:gd name="T33" fmla="*/ 290 h 464"/>
                  <a:gd name="T34" fmla="*/ 493 w 530"/>
                  <a:gd name="T35" fmla="*/ 303 h 464"/>
                  <a:gd name="T36" fmla="*/ 512 w 530"/>
                  <a:gd name="T37" fmla="*/ 322 h 464"/>
                  <a:gd name="T38" fmla="*/ 524 w 530"/>
                  <a:gd name="T39" fmla="*/ 347 h 464"/>
                  <a:gd name="T40" fmla="*/ 530 w 530"/>
                  <a:gd name="T41" fmla="*/ 375 h 464"/>
                  <a:gd name="T42" fmla="*/ 524 w 530"/>
                  <a:gd name="T43" fmla="*/ 404 h 464"/>
                  <a:gd name="T44" fmla="*/ 512 w 530"/>
                  <a:gd name="T45" fmla="*/ 428 h 464"/>
                  <a:gd name="T46" fmla="*/ 493 w 530"/>
                  <a:gd name="T47" fmla="*/ 448 h 464"/>
                  <a:gd name="T48" fmla="*/ 468 w 530"/>
                  <a:gd name="T49" fmla="*/ 461 h 464"/>
                  <a:gd name="T50" fmla="*/ 440 w 530"/>
                  <a:gd name="T51" fmla="*/ 464 h 464"/>
                  <a:gd name="T52" fmla="*/ 415 w 530"/>
                  <a:gd name="T53" fmla="*/ 461 h 464"/>
                  <a:gd name="T54" fmla="*/ 393 w 530"/>
                  <a:gd name="T55" fmla="*/ 450 h 464"/>
                  <a:gd name="T56" fmla="*/ 375 w 530"/>
                  <a:gd name="T57" fmla="*/ 435 h 464"/>
                  <a:gd name="T58" fmla="*/ 360 w 530"/>
                  <a:gd name="T59" fmla="*/ 415 h 464"/>
                  <a:gd name="T60" fmla="*/ 353 w 530"/>
                  <a:gd name="T61" fmla="*/ 391 h 464"/>
                  <a:gd name="T62" fmla="*/ 203 w 530"/>
                  <a:gd name="T63" fmla="*/ 391 h 464"/>
                  <a:gd name="T64" fmla="*/ 110 w 530"/>
                  <a:gd name="T65" fmla="*/ 175 h 464"/>
                  <a:gd name="T66" fmla="*/ 99 w 530"/>
                  <a:gd name="T67" fmla="*/ 177 h 464"/>
                  <a:gd name="T68" fmla="*/ 90 w 530"/>
                  <a:gd name="T69" fmla="*/ 179 h 464"/>
                  <a:gd name="T70" fmla="*/ 60 w 530"/>
                  <a:gd name="T71" fmla="*/ 173 h 464"/>
                  <a:gd name="T72" fmla="*/ 37 w 530"/>
                  <a:gd name="T73" fmla="*/ 161 h 464"/>
                  <a:gd name="T74" fmla="*/ 16 w 530"/>
                  <a:gd name="T75" fmla="*/ 142 h 464"/>
                  <a:gd name="T76" fmla="*/ 4 w 530"/>
                  <a:gd name="T77" fmla="*/ 117 h 464"/>
                  <a:gd name="T78" fmla="*/ 0 w 530"/>
                  <a:gd name="T79" fmla="*/ 89 h 464"/>
                  <a:gd name="T80" fmla="*/ 4 w 530"/>
                  <a:gd name="T81" fmla="*/ 62 h 464"/>
                  <a:gd name="T82" fmla="*/ 16 w 530"/>
                  <a:gd name="T83" fmla="*/ 36 h 464"/>
                  <a:gd name="T84" fmla="*/ 37 w 530"/>
                  <a:gd name="T85" fmla="*/ 18 h 464"/>
                  <a:gd name="T86" fmla="*/ 60 w 530"/>
                  <a:gd name="T87" fmla="*/ 5 h 464"/>
                  <a:gd name="T88" fmla="*/ 90 w 530"/>
                  <a:gd name="T8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30" h="464">
                    <a:moveTo>
                      <a:pt x="90" y="0"/>
                    </a:moveTo>
                    <a:lnTo>
                      <a:pt x="117" y="5"/>
                    </a:lnTo>
                    <a:lnTo>
                      <a:pt x="143" y="18"/>
                    </a:lnTo>
                    <a:lnTo>
                      <a:pt x="161" y="36"/>
                    </a:lnTo>
                    <a:lnTo>
                      <a:pt x="174" y="62"/>
                    </a:lnTo>
                    <a:lnTo>
                      <a:pt x="179" y="89"/>
                    </a:lnTo>
                    <a:lnTo>
                      <a:pt x="174" y="118"/>
                    </a:lnTo>
                    <a:lnTo>
                      <a:pt x="159" y="144"/>
                    </a:lnTo>
                    <a:lnTo>
                      <a:pt x="139" y="162"/>
                    </a:lnTo>
                    <a:lnTo>
                      <a:pt x="225" y="358"/>
                    </a:lnTo>
                    <a:lnTo>
                      <a:pt x="353" y="358"/>
                    </a:lnTo>
                    <a:lnTo>
                      <a:pt x="360" y="336"/>
                    </a:lnTo>
                    <a:lnTo>
                      <a:pt x="375" y="316"/>
                    </a:lnTo>
                    <a:lnTo>
                      <a:pt x="393" y="300"/>
                    </a:lnTo>
                    <a:lnTo>
                      <a:pt x="415" y="289"/>
                    </a:lnTo>
                    <a:lnTo>
                      <a:pt x="440" y="285"/>
                    </a:lnTo>
                    <a:lnTo>
                      <a:pt x="468" y="290"/>
                    </a:lnTo>
                    <a:lnTo>
                      <a:pt x="493" y="303"/>
                    </a:lnTo>
                    <a:lnTo>
                      <a:pt x="512" y="322"/>
                    </a:lnTo>
                    <a:lnTo>
                      <a:pt x="524" y="347"/>
                    </a:lnTo>
                    <a:lnTo>
                      <a:pt x="530" y="375"/>
                    </a:lnTo>
                    <a:lnTo>
                      <a:pt x="524" y="404"/>
                    </a:lnTo>
                    <a:lnTo>
                      <a:pt x="512" y="428"/>
                    </a:lnTo>
                    <a:lnTo>
                      <a:pt x="493" y="448"/>
                    </a:lnTo>
                    <a:lnTo>
                      <a:pt x="468" y="461"/>
                    </a:lnTo>
                    <a:lnTo>
                      <a:pt x="440" y="464"/>
                    </a:lnTo>
                    <a:lnTo>
                      <a:pt x="415" y="461"/>
                    </a:lnTo>
                    <a:lnTo>
                      <a:pt x="393" y="450"/>
                    </a:lnTo>
                    <a:lnTo>
                      <a:pt x="375" y="435"/>
                    </a:lnTo>
                    <a:lnTo>
                      <a:pt x="360" y="415"/>
                    </a:lnTo>
                    <a:lnTo>
                      <a:pt x="353" y="391"/>
                    </a:lnTo>
                    <a:lnTo>
                      <a:pt x="203" y="391"/>
                    </a:lnTo>
                    <a:lnTo>
                      <a:pt x="110" y="175"/>
                    </a:lnTo>
                    <a:lnTo>
                      <a:pt x="99" y="177"/>
                    </a:lnTo>
                    <a:lnTo>
                      <a:pt x="90" y="179"/>
                    </a:lnTo>
                    <a:lnTo>
                      <a:pt x="60" y="173"/>
                    </a:lnTo>
                    <a:lnTo>
                      <a:pt x="37" y="161"/>
                    </a:lnTo>
                    <a:lnTo>
                      <a:pt x="16" y="142"/>
                    </a:lnTo>
                    <a:lnTo>
                      <a:pt x="4" y="117"/>
                    </a:lnTo>
                    <a:lnTo>
                      <a:pt x="0" y="89"/>
                    </a:lnTo>
                    <a:lnTo>
                      <a:pt x="4" y="62"/>
                    </a:lnTo>
                    <a:lnTo>
                      <a:pt x="16" y="36"/>
                    </a:lnTo>
                    <a:lnTo>
                      <a:pt x="37" y="18"/>
                    </a:lnTo>
                    <a:lnTo>
                      <a:pt x="60" y="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4" name="Freeform 8">
                <a:extLst>
                  <a:ext uri="{FF2B5EF4-FFF2-40B4-BE49-F238E27FC236}">
                    <a16:creationId xmlns:a16="http://schemas.microsoft.com/office/drawing/2014/main" id="{8D5F8567-F816-2D4B-AFA9-A7754C69F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355" y="4304637"/>
                <a:ext cx="471001" cy="222478"/>
              </a:xfrm>
              <a:custGeom>
                <a:avLst/>
                <a:gdLst>
                  <a:gd name="T0" fmla="*/ 87 w 868"/>
                  <a:gd name="T1" fmla="*/ 0 h 410"/>
                  <a:gd name="T2" fmla="*/ 117 w 868"/>
                  <a:gd name="T3" fmla="*/ 4 h 410"/>
                  <a:gd name="T4" fmla="*/ 140 w 868"/>
                  <a:gd name="T5" fmla="*/ 17 h 410"/>
                  <a:gd name="T6" fmla="*/ 161 w 868"/>
                  <a:gd name="T7" fmla="*/ 37 h 410"/>
                  <a:gd name="T8" fmla="*/ 173 w 868"/>
                  <a:gd name="T9" fmla="*/ 61 h 410"/>
                  <a:gd name="T10" fmla="*/ 177 w 868"/>
                  <a:gd name="T11" fmla="*/ 90 h 410"/>
                  <a:gd name="T12" fmla="*/ 171 w 868"/>
                  <a:gd name="T13" fmla="*/ 119 h 410"/>
                  <a:gd name="T14" fmla="*/ 159 w 868"/>
                  <a:gd name="T15" fmla="*/ 143 h 410"/>
                  <a:gd name="T16" fmla="*/ 303 w 868"/>
                  <a:gd name="T17" fmla="*/ 306 h 410"/>
                  <a:gd name="T18" fmla="*/ 690 w 868"/>
                  <a:gd name="T19" fmla="*/ 306 h 410"/>
                  <a:gd name="T20" fmla="*/ 698 w 868"/>
                  <a:gd name="T21" fmla="*/ 282 h 410"/>
                  <a:gd name="T22" fmla="*/ 712 w 868"/>
                  <a:gd name="T23" fmla="*/ 262 h 410"/>
                  <a:gd name="T24" fmla="*/ 731 w 868"/>
                  <a:gd name="T25" fmla="*/ 245 h 410"/>
                  <a:gd name="T26" fmla="*/ 752 w 868"/>
                  <a:gd name="T27" fmla="*/ 236 h 410"/>
                  <a:gd name="T28" fmla="*/ 778 w 868"/>
                  <a:gd name="T29" fmla="*/ 233 h 410"/>
                  <a:gd name="T30" fmla="*/ 805 w 868"/>
                  <a:gd name="T31" fmla="*/ 236 h 410"/>
                  <a:gd name="T32" fmla="*/ 831 w 868"/>
                  <a:gd name="T33" fmla="*/ 249 h 410"/>
                  <a:gd name="T34" fmla="*/ 849 w 868"/>
                  <a:gd name="T35" fmla="*/ 269 h 410"/>
                  <a:gd name="T36" fmla="*/ 862 w 868"/>
                  <a:gd name="T37" fmla="*/ 293 h 410"/>
                  <a:gd name="T38" fmla="*/ 868 w 868"/>
                  <a:gd name="T39" fmla="*/ 320 h 410"/>
                  <a:gd name="T40" fmla="*/ 862 w 868"/>
                  <a:gd name="T41" fmla="*/ 350 h 410"/>
                  <a:gd name="T42" fmla="*/ 849 w 868"/>
                  <a:gd name="T43" fmla="*/ 373 h 410"/>
                  <a:gd name="T44" fmla="*/ 831 w 868"/>
                  <a:gd name="T45" fmla="*/ 394 h 410"/>
                  <a:gd name="T46" fmla="*/ 805 w 868"/>
                  <a:gd name="T47" fmla="*/ 406 h 410"/>
                  <a:gd name="T48" fmla="*/ 778 w 868"/>
                  <a:gd name="T49" fmla="*/ 410 h 410"/>
                  <a:gd name="T50" fmla="*/ 752 w 868"/>
                  <a:gd name="T51" fmla="*/ 406 h 410"/>
                  <a:gd name="T52" fmla="*/ 731 w 868"/>
                  <a:gd name="T53" fmla="*/ 397 h 410"/>
                  <a:gd name="T54" fmla="*/ 712 w 868"/>
                  <a:gd name="T55" fmla="*/ 381 h 410"/>
                  <a:gd name="T56" fmla="*/ 698 w 868"/>
                  <a:gd name="T57" fmla="*/ 361 h 410"/>
                  <a:gd name="T58" fmla="*/ 690 w 868"/>
                  <a:gd name="T59" fmla="*/ 337 h 410"/>
                  <a:gd name="T60" fmla="*/ 288 w 868"/>
                  <a:gd name="T61" fmla="*/ 337 h 410"/>
                  <a:gd name="T62" fmla="*/ 135 w 868"/>
                  <a:gd name="T63" fmla="*/ 165 h 410"/>
                  <a:gd name="T64" fmla="*/ 113 w 868"/>
                  <a:gd name="T65" fmla="*/ 174 h 410"/>
                  <a:gd name="T66" fmla="*/ 87 w 868"/>
                  <a:gd name="T67" fmla="*/ 178 h 410"/>
                  <a:gd name="T68" fmla="*/ 60 w 868"/>
                  <a:gd name="T69" fmla="*/ 174 h 410"/>
                  <a:gd name="T70" fmla="*/ 36 w 868"/>
                  <a:gd name="T71" fmla="*/ 161 h 410"/>
                  <a:gd name="T72" fmla="*/ 16 w 868"/>
                  <a:gd name="T73" fmla="*/ 141 h 410"/>
                  <a:gd name="T74" fmla="*/ 3 w 868"/>
                  <a:gd name="T75" fmla="*/ 117 h 410"/>
                  <a:gd name="T76" fmla="*/ 0 w 868"/>
                  <a:gd name="T77" fmla="*/ 90 h 410"/>
                  <a:gd name="T78" fmla="*/ 3 w 868"/>
                  <a:gd name="T79" fmla="*/ 61 h 410"/>
                  <a:gd name="T80" fmla="*/ 16 w 868"/>
                  <a:gd name="T81" fmla="*/ 37 h 410"/>
                  <a:gd name="T82" fmla="*/ 36 w 868"/>
                  <a:gd name="T83" fmla="*/ 17 h 410"/>
                  <a:gd name="T84" fmla="*/ 60 w 868"/>
                  <a:gd name="T85" fmla="*/ 4 h 410"/>
                  <a:gd name="T86" fmla="*/ 87 w 868"/>
                  <a:gd name="T87" fmla="*/ 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68" h="410">
                    <a:moveTo>
                      <a:pt x="87" y="0"/>
                    </a:moveTo>
                    <a:lnTo>
                      <a:pt x="117" y="4"/>
                    </a:lnTo>
                    <a:lnTo>
                      <a:pt x="140" y="17"/>
                    </a:lnTo>
                    <a:lnTo>
                      <a:pt x="161" y="37"/>
                    </a:lnTo>
                    <a:lnTo>
                      <a:pt x="173" y="61"/>
                    </a:lnTo>
                    <a:lnTo>
                      <a:pt x="177" y="90"/>
                    </a:lnTo>
                    <a:lnTo>
                      <a:pt x="171" y="119"/>
                    </a:lnTo>
                    <a:lnTo>
                      <a:pt x="159" y="143"/>
                    </a:lnTo>
                    <a:lnTo>
                      <a:pt x="303" y="306"/>
                    </a:lnTo>
                    <a:lnTo>
                      <a:pt x="690" y="306"/>
                    </a:lnTo>
                    <a:lnTo>
                      <a:pt x="698" y="282"/>
                    </a:lnTo>
                    <a:lnTo>
                      <a:pt x="712" y="262"/>
                    </a:lnTo>
                    <a:lnTo>
                      <a:pt x="731" y="245"/>
                    </a:lnTo>
                    <a:lnTo>
                      <a:pt x="752" y="236"/>
                    </a:lnTo>
                    <a:lnTo>
                      <a:pt x="778" y="233"/>
                    </a:lnTo>
                    <a:lnTo>
                      <a:pt x="805" y="236"/>
                    </a:lnTo>
                    <a:lnTo>
                      <a:pt x="831" y="249"/>
                    </a:lnTo>
                    <a:lnTo>
                      <a:pt x="849" y="269"/>
                    </a:lnTo>
                    <a:lnTo>
                      <a:pt x="862" y="293"/>
                    </a:lnTo>
                    <a:lnTo>
                      <a:pt x="868" y="320"/>
                    </a:lnTo>
                    <a:lnTo>
                      <a:pt x="862" y="350"/>
                    </a:lnTo>
                    <a:lnTo>
                      <a:pt x="849" y="373"/>
                    </a:lnTo>
                    <a:lnTo>
                      <a:pt x="831" y="394"/>
                    </a:lnTo>
                    <a:lnTo>
                      <a:pt x="805" y="406"/>
                    </a:lnTo>
                    <a:lnTo>
                      <a:pt x="778" y="410"/>
                    </a:lnTo>
                    <a:lnTo>
                      <a:pt x="752" y="406"/>
                    </a:lnTo>
                    <a:lnTo>
                      <a:pt x="731" y="397"/>
                    </a:lnTo>
                    <a:lnTo>
                      <a:pt x="712" y="381"/>
                    </a:lnTo>
                    <a:lnTo>
                      <a:pt x="698" y="361"/>
                    </a:lnTo>
                    <a:lnTo>
                      <a:pt x="690" y="337"/>
                    </a:lnTo>
                    <a:lnTo>
                      <a:pt x="288" y="337"/>
                    </a:lnTo>
                    <a:lnTo>
                      <a:pt x="135" y="165"/>
                    </a:lnTo>
                    <a:lnTo>
                      <a:pt x="113" y="174"/>
                    </a:lnTo>
                    <a:lnTo>
                      <a:pt x="87" y="178"/>
                    </a:lnTo>
                    <a:lnTo>
                      <a:pt x="60" y="174"/>
                    </a:lnTo>
                    <a:lnTo>
                      <a:pt x="36" y="161"/>
                    </a:lnTo>
                    <a:lnTo>
                      <a:pt x="16" y="141"/>
                    </a:lnTo>
                    <a:lnTo>
                      <a:pt x="3" y="117"/>
                    </a:lnTo>
                    <a:lnTo>
                      <a:pt x="0" y="90"/>
                    </a:lnTo>
                    <a:lnTo>
                      <a:pt x="3" y="61"/>
                    </a:lnTo>
                    <a:lnTo>
                      <a:pt x="16" y="37"/>
                    </a:lnTo>
                    <a:lnTo>
                      <a:pt x="36" y="17"/>
                    </a:lnTo>
                    <a:lnTo>
                      <a:pt x="60" y="4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5" name="Freeform 9">
                <a:extLst>
                  <a:ext uri="{FF2B5EF4-FFF2-40B4-BE49-F238E27FC236}">
                    <a16:creationId xmlns:a16="http://schemas.microsoft.com/office/drawing/2014/main" id="{455942F0-CE80-354A-BC0F-57DD00183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5541" y="4165725"/>
                <a:ext cx="1528040" cy="342941"/>
              </a:xfrm>
              <a:custGeom>
                <a:avLst/>
                <a:gdLst>
                  <a:gd name="T0" fmla="*/ 90 w 2815"/>
                  <a:gd name="T1" fmla="*/ 0 h 631"/>
                  <a:gd name="T2" fmla="*/ 113 w 2815"/>
                  <a:gd name="T3" fmla="*/ 4 h 631"/>
                  <a:gd name="T4" fmla="*/ 137 w 2815"/>
                  <a:gd name="T5" fmla="*/ 13 h 631"/>
                  <a:gd name="T6" fmla="*/ 155 w 2815"/>
                  <a:gd name="T7" fmla="*/ 30 h 631"/>
                  <a:gd name="T8" fmla="*/ 168 w 2815"/>
                  <a:gd name="T9" fmla="*/ 50 h 631"/>
                  <a:gd name="T10" fmla="*/ 177 w 2815"/>
                  <a:gd name="T11" fmla="*/ 73 h 631"/>
                  <a:gd name="T12" fmla="*/ 643 w 2815"/>
                  <a:gd name="T13" fmla="*/ 79 h 631"/>
                  <a:gd name="T14" fmla="*/ 1065 w 2815"/>
                  <a:gd name="T15" fmla="*/ 525 h 631"/>
                  <a:gd name="T16" fmla="*/ 1670 w 2815"/>
                  <a:gd name="T17" fmla="*/ 525 h 631"/>
                  <a:gd name="T18" fmla="*/ 2039 w 2815"/>
                  <a:gd name="T19" fmla="*/ 222 h 631"/>
                  <a:gd name="T20" fmla="*/ 2815 w 2815"/>
                  <a:gd name="T21" fmla="*/ 222 h 631"/>
                  <a:gd name="T22" fmla="*/ 2815 w 2815"/>
                  <a:gd name="T23" fmla="*/ 558 h 631"/>
                  <a:gd name="T24" fmla="*/ 1995 w 2815"/>
                  <a:gd name="T25" fmla="*/ 558 h 631"/>
                  <a:gd name="T26" fmla="*/ 1988 w 2815"/>
                  <a:gd name="T27" fmla="*/ 582 h 631"/>
                  <a:gd name="T28" fmla="*/ 1975 w 2815"/>
                  <a:gd name="T29" fmla="*/ 602 h 631"/>
                  <a:gd name="T30" fmla="*/ 1957 w 2815"/>
                  <a:gd name="T31" fmla="*/ 617 h 631"/>
                  <a:gd name="T32" fmla="*/ 1933 w 2815"/>
                  <a:gd name="T33" fmla="*/ 628 h 631"/>
                  <a:gd name="T34" fmla="*/ 1907 w 2815"/>
                  <a:gd name="T35" fmla="*/ 631 h 631"/>
                  <a:gd name="T36" fmla="*/ 1880 w 2815"/>
                  <a:gd name="T37" fmla="*/ 626 h 631"/>
                  <a:gd name="T38" fmla="*/ 1856 w 2815"/>
                  <a:gd name="T39" fmla="*/ 613 h 631"/>
                  <a:gd name="T40" fmla="*/ 1836 w 2815"/>
                  <a:gd name="T41" fmla="*/ 595 h 631"/>
                  <a:gd name="T42" fmla="*/ 1823 w 2815"/>
                  <a:gd name="T43" fmla="*/ 569 h 631"/>
                  <a:gd name="T44" fmla="*/ 1820 w 2815"/>
                  <a:gd name="T45" fmla="*/ 542 h 631"/>
                  <a:gd name="T46" fmla="*/ 1823 w 2815"/>
                  <a:gd name="T47" fmla="*/ 512 h 631"/>
                  <a:gd name="T48" fmla="*/ 1836 w 2815"/>
                  <a:gd name="T49" fmla="*/ 489 h 631"/>
                  <a:gd name="T50" fmla="*/ 1856 w 2815"/>
                  <a:gd name="T51" fmla="*/ 470 h 631"/>
                  <a:gd name="T52" fmla="*/ 1880 w 2815"/>
                  <a:gd name="T53" fmla="*/ 458 h 631"/>
                  <a:gd name="T54" fmla="*/ 1907 w 2815"/>
                  <a:gd name="T55" fmla="*/ 452 h 631"/>
                  <a:gd name="T56" fmla="*/ 1933 w 2815"/>
                  <a:gd name="T57" fmla="*/ 456 h 631"/>
                  <a:gd name="T58" fmla="*/ 1957 w 2815"/>
                  <a:gd name="T59" fmla="*/ 467 h 631"/>
                  <a:gd name="T60" fmla="*/ 1975 w 2815"/>
                  <a:gd name="T61" fmla="*/ 481 h 631"/>
                  <a:gd name="T62" fmla="*/ 1988 w 2815"/>
                  <a:gd name="T63" fmla="*/ 501 h 631"/>
                  <a:gd name="T64" fmla="*/ 1995 w 2815"/>
                  <a:gd name="T65" fmla="*/ 525 h 631"/>
                  <a:gd name="T66" fmla="*/ 2784 w 2815"/>
                  <a:gd name="T67" fmla="*/ 525 h 631"/>
                  <a:gd name="T68" fmla="*/ 2784 w 2815"/>
                  <a:gd name="T69" fmla="*/ 255 h 631"/>
                  <a:gd name="T70" fmla="*/ 2050 w 2815"/>
                  <a:gd name="T71" fmla="*/ 255 h 631"/>
                  <a:gd name="T72" fmla="*/ 1683 w 2815"/>
                  <a:gd name="T73" fmla="*/ 558 h 631"/>
                  <a:gd name="T74" fmla="*/ 1050 w 2815"/>
                  <a:gd name="T75" fmla="*/ 558 h 631"/>
                  <a:gd name="T76" fmla="*/ 628 w 2815"/>
                  <a:gd name="T77" fmla="*/ 112 h 631"/>
                  <a:gd name="T78" fmla="*/ 175 w 2815"/>
                  <a:gd name="T79" fmla="*/ 106 h 631"/>
                  <a:gd name="T80" fmla="*/ 166 w 2815"/>
                  <a:gd name="T81" fmla="*/ 136 h 631"/>
                  <a:gd name="T82" fmla="*/ 146 w 2815"/>
                  <a:gd name="T83" fmla="*/ 158 h 631"/>
                  <a:gd name="T84" fmla="*/ 119 w 2815"/>
                  <a:gd name="T85" fmla="*/ 172 h 631"/>
                  <a:gd name="T86" fmla="*/ 90 w 2815"/>
                  <a:gd name="T87" fmla="*/ 178 h 631"/>
                  <a:gd name="T88" fmla="*/ 60 w 2815"/>
                  <a:gd name="T89" fmla="*/ 174 h 631"/>
                  <a:gd name="T90" fmla="*/ 37 w 2815"/>
                  <a:gd name="T91" fmla="*/ 161 h 631"/>
                  <a:gd name="T92" fmla="*/ 16 w 2815"/>
                  <a:gd name="T93" fmla="*/ 141 h 631"/>
                  <a:gd name="T94" fmla="*/ 4 w 2815"/>
                  <a:gd name="T95" fmla="*/ 117 h 631"/>
                  <a:gd name="T96" fmla="*/ 0 w 2815"/>
                  <a:gd name="T97" fmla="*/ 90 h 631"/>
                  <a:gd name="T98" fmla="*/ 4 w 2815"/>
                  <a:gd name="T99" fmla="*/ 61 h 631"/>
                  <a:gd name="T100" fmla="*/ 16 w 2815"/>
                  <a:gd name="T101" fmla="*/ 37 h 631"/>
                  <a:gd name="T102" fmla="*/ 37 w 2815"/>
                  <a:gd name="T103" fmla="*/ 17 h 631"/>
                  <a:gd name="T104" fmla="*/ 60 w 2815"/>
                  <a:gd name="T105" fmla="*/ 4 h 631"/>
                  <a:gd name="T106" fmla="*/ 90 w 2815"/>
                  <a:gd name="T107" fmla="*/ 0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15" h="631">
                    <a:moveTo>
                      <a:pt x="90" y="0"/>
                    </a:moveTo>
                    <a:lnTo>
                      <a:pt x="113" y="4"/>
                    </a:lnTo>
                    <a:lnTo>
                      <a:pt x="137" y="13"/>
                    </a:lnTo>
                    <a:lnTo>
                      <a:pt x="155" y="30"/>
                    </a:lnTo>
                    <a:lnTo>
                      <a:pt x="168" y="50"/>
                    </a:lnTo>
                    <a:lnTo>
                      <a:pt x="177" y="73"/>
                    </a:lnTo>
                    <a:lnTo>
                      <a:pt x="643" y="79"/>
                    </a:lnTo>
                    <a:lnTo>
                      <a:pt x="1065" y="525"/>
                    </a:lnTo>
                    <a:lnTo>
                      <a:pt x="1670" y="525"/>
                    </a:lnTo>
                    <a:lnTo>
                      <a:pt x="2039" y="222"/>
                    </a:lnTo>
                    <a:lnTo>
                      <a:pt x="2815" y="222"/>
                    </a:lnTo>
                    <a:lnTo>
                      <a:pt x="2815" y="558"/>
                    </a:lnTo>
                    <a:lnTo>
                      <a:pt x="1995" y="558"/>
                    </a:lnTo>
                    <a:lnTo>
                      <a:pt x="1988" y="582"/>
                    </a:lnTo>
                    <a:lnTo>
                      <a:pt x="1975" y="602"/>
                    </a:lnTo>
                    <a:lnTo>
                      <a:pt x="1957" y="617"/>
                    </a:lnTo>
                    <a:lnTo>
                      <a:pt x="1933" y="628"/>
                    </a:lnTo>
                    <a:lnTo>
                      <a:pt x="1907" y="631"/>
                    </a:lnTo>
                    <a:lnTo>
                      <a:pt x="1880" y="626"/>
                    </a:lnTo>
                    <a:lnTo>
                      <a:pt x="1856" y="613"/>
                    </a:lnTo>
                    <a:lnTo>
                      <a:pt x="1836" y="595"/>
                    </a:lnTo>
                    <a:lnTo>
                      <a:pt x="1823" y="569"/>
                    </a:lnTo>
                    <a:lnTo>
                      <a:pt x="1820" y="542"/>
                    </a:lnTo>
                    <a:lnTo>
                      <a:pt x="1823" y="512"/>
                    </a:lnTo>
                    <a:lnTo>
                      <a:pt x="1836" y="489"/>
                    </a:lnTo>
                    <a:lnTo>
                      <a:pt x="1856" y="470"/>
                    </a:lnTo>
                    <a:lnTo>
                      <a:pt x="1880" y="458"/>
                    </a:lnTo>
                    <a:lnTo>
                      <a:pt x="1907" y="452"/>
                    </a:lnTo>
                    <a:lnTo>
                      <a:pt x="1933" y="456"/>
                    </a:lnTo>
                    <a:lnTo>
                      <a:pt x="1957" y="467"/>
                    </a:lnTo>
                    <a:lnTo>
                      <a:pt x="1975" y="481"/>
                    </a:lnTo>
                    <a:lnTo>
                      <a:pt x="1988" y="501"/>
                    </a:lnTo>
                    <a:lnTo>
                      <a:pt x="1995" y="525"/>
                    </a:lnTo>
                    <a:lnTo>
                      <a:pt x="2784" y="525"/>
                    </a:lnTo>
                    <a:lnTo>
                      <a:pt x="2784" y="255"/>
                    </a:lnTo>
                    <a:lnTo>
                      <a:pt x="2050" y="255"/>
                    </a:lnTo>
                    <a:lnTo>
                      <a:pt x="1683" y="558"/>
                    </a:lnTo>
                    <a:lnTo>
                      <a:pt x="1050" y="558"/>
                    </a:lnTo>
                    <a:lnTo>
                      <a:pt x="628" y="112"/>
                    </a:lnTo>
                    <a:lnTo>
                      <a:pt x="175" y="106"/>
                    </a:lnTo>
                    <a:lnTo>
                      <a:pt x="166" y="136"/>
                    </a:lnTo>
                    <a:lnTo>
                      <a:pt x="146" y="158"/>
                    </a:lnTo>
                    <a:lnTo>
                      <a:pt x="119" y="172"/>
                    </a:lnTo>
                    <a:lnTo>
                      <a:pt x="90" y="178"/>
                    </a:lnTo>
                    <a:lnTo>
                      <a:pt x="60" y="174"/>
                    </a:lnTo>
                    <a:lnTo>
                      <a:pt x="37" y="161"/>
                    </a:lnTo>
                    <a:lnTo>
                      <a:pt x="16" y="141"/>
                    </a:lnTo>
                    <a:lnTo>
                      <a:pt x="4" y="117"/>
                    </a:lnTo>
                    <a:lnTo>
                      <a:pt x="0" y="90"/>
                    </a:lnTo>
                    <a:lnTo>
                      <a:pt x="4" y="61"/>
                    </a:lnTo>
                    <a:lnTo>
                      <a:pt x="16" y="37"/>
                    </a:lnTo>
                    <a:lnTo>
                      <a:pt x="37" y="17"/>
                    </a:lnTo>
                    <a:lnTo>
                      <a:pt x="60" y="4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6" name="Freeform 10">
                <a:extLst>
                  <a:ext uri="{FF2B5EF4-FFF2-40B4-BE49-F238E27FC236}">
                    <a16:creationId xmlns:a16="http://schemas.microsoft.com/office/drawing/2014/main" id="{C60E4929-5910-A146-A6A0-45106E5FD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1820" y="3012098"/>
                <a:ext cx="1511761" cy="1165565"/>
              </a:xfrm>
              <a:custGeom>
                <a:avLst/>
                <a:gdLst>
                  <a:gd name="T0" fmla="*/ 2236 w 2786"/>
                  <a:gd name="T1" fmla="*/ 0 h 2147"/>
                  <a:gd name="T2" fmla="*/ 2262 w 2786"/>
                  <a:gd name="T3" fmla="*/ 4 h 2147"/>
                  <a:gd name="T4" fmla="*/ 2284 w 2786"/>
                  <a:gd name="T5" fmla="*/ 13 h 2147"/>
                  <a:gd name="T6" fmla="*/ 2302 w 2786"/>
                  <a:gd name="T7" fmla="*/ 29 h 2147"/>
                  <a:gd name="T8" fmla="*/ 2315 w 2786"/>
                  <a:gd name="T9" fmla="*/ 49 h 2147"/>
                  <a:gd name="T10" fmla="*/ 2324 w 2786"/>
                  <a:gd name="T11" fmla="*/ 73 h 2147"/>
                  <a:gd name="T12" fmla="*/ 2786 w 2786"/>
                  <a:gd name="T13" fmla="*/ 73 h 2147"/>
                  <a:gd name="T14" fmla="*/ 2786 w 2786"/>
                  <a:gd name="T15" fmla="*/ 1902 h 2147"/>
                  <a:gd name="T16" fmla="*/ 2172 w 2786"/>
                  <a:gd name="T17" fmla="*/ 1902 h 2147"/>
                  <a:gd name="T18" fmla="*/ 1951 w 2786"/>
                  <a:gd name="T19" fmla="*/ 2147 h 2147"/>
                  <a:gd name="T20" fmla="*/ 1496 w 2786"/>
                  <a:gd name="T21" fmla="*/ 2147 h 2147"/>
                  <a:gd name="T22" fmla="*/ 1168 w 2786"/>
                  <a:gd name="T23" fmla="*/ 1741 h 2147"/>
                  <a:gd name="T24" fmla="*/ 177 w 2786"/>
                  <a:gd name="T25" fmla="*/ 1741 h 2147"/>
                  <a:gd name="T26" fmla="*/ 170 w 2786"/>
                  <a:gd name="T27" fmla="*/ 1765 h 2147"/>
                  <a:gd name="T28" fmla="*/ 156 w 2786"/>
                  <a:gd name="T29" fmla="*/ 1785 h 2147"/>
                  <a:gd name="T30" fmla="*/ 137 w 2786"/>
                  <a:gd name="T31" fmla="*/ 1802 h 2147"/>
                  <a:gd name="T32" fmla="*/ 115 w 2786"/>
                  <a:gd name="T33" fmla="*/ 1813 h 2147"/>
                  <a:gd name="T34" fmla="*/ 90 w 2786"/>
                  <a:gd name="T35" fmla="*/ 1816 h 2147"/>
                  <a:gd name="T36" fmla="*/ 61 w 2786"/>
                  <a:gd name="T37" fmla="*/ 1811 h 2147"/>
                  <a:gd name="T38" fmla="*/ 37 w 2786"/>
                  <a:gd name="T39" fmla="*/ 1798 h 2147"/>
                  <a:gd name="T40" fmla="*/ 17 w 2786"/>
                  <a:gd name="T41" fmla="*/ 1780 h 2147"/>
                  <a:gd name="T42" fmla="*/ 6 w 2786"/>
                  <a:gd name="T43" fmla="*/ 1754 h 2147"/>
                  <a:gd name="T44" fmla="*/ 0 w 2786"/>
                  <a:gd name="T45" fmla="*/ 1727 h 2147"/>
                  <a:gd name="T46" fmla="*/ 6 w 2786"/>
                  <a:gd name="T47" fmla="*/ 1697 h 2147"/>
                  <a:gd name="T48" fmla="*/ 17 w 2786"/>
                  <a:gd name="T49" fmla="*/ 1674 h 2147"/>
                  <a:gd name="T50" fmla="*/ 37 w 2786"/>
                  <a:gd name="T51" fmla="*/ 1653 h 2147"/>
                  <a:gd name="T52" fmla="*/ 61 w 2786"/>
                  <a:gd name="T53" fmla="*/ 1641 h 2147"/>
                  <a:gd name="T54" fmla="*/ 90 w 2786"/>
                  <a:gd name="T55" fmla="*/ 1637 h 2147"/>
                  <a:gd name="T56" fmla="*/ 115 w 2786"/>
                  <a:gd name="T57" fmla="*/ 1641 h 2147"/>
                  <a:gd name="T58" fmla="*/ 137 w 2786"/>
                  <a:gd name="T59" fmla="*/ 1650 h 2147"/>
                  <a:gd name="T60" fmla="*/ 156 w 2786"/>
                  <a:gd name="T61" fmla="*/ 1666 h 2147"/>
                  <a:gd name="T62" fmla="*/ 170 w 2786"/>
                  <a:gd name="T63" fmla="*/ 1686 h 2147"/>
                  <a:gd name="T64" fmla="*/ 177 w 2786"/>
                  <a:gd name="T65" fmla="*/ 1710 h 2147"/>
                  <a:gd name="T66" fmla="*/ 1182 w 2786"/>
                  <a:gd name="T67" fmla="*/ 1710 h 2147"/>
                  <a:gd name="T68" fmla="*/ 1513 w 2786"/>
                  <a:gd name="T69" fmla="*/ 2114 h 2147"/>
                  <a:gd name="T70" fmla="*/ 1937 w 2786"/>
                  <a:gd name="T71" fmla="*/ 2114 h 2147"/>
                  <a:gd name="T72" fmla="*/ 2158 w 2786"/>
                  <a:gd name="T73" fmla="*/ 1871 h 2147"/>
                  <a:gd name="T74" fmla="*/ 2755 w 2786"/>
                  <a:gd name="T75" fmla="*/ 1871 h 2147"/>
                  <a:gd name="T76" fmla="*/ 2755 w 2786"/>
                  <a:gd name="T77" fmla="*/ 106 h 2147"/>
                  <a:gd name="T78" fmla="*/ 2324 w 2786"/>
                  <a:gd name="T79" fmla="*/ 106 h 2147"/>
                  <a:gd name="T80" fmla="*/ 2315 w 2786"/>
                  <a:gd name="T81" fmla="*/ 128 h 2147"/>
                  <a:gd name="T82" fmla="*/ 2302 w 2786"/>
                  <a:gd name="T83" fmla="*/ 148 h 2147"/>
                  <a:gd name="T84" fmla="*/ 2284 w 2786"/>
                  <a:gd name="T85" fmla="*/ 165 h 2147"/>
                  <a:gd name="T86" fmla="*/ 2262 w 2786"/>
                  <a:gd name="T87" fmla="*/ 175 h 2147"/>
                  <a:gd name="T88" fmla="*/ 2236 w 2786"/>
                  <a:gd name="T89" fmla="*/ 179 h 2147"/>
                  <a:gd name="T90" fmla="*/ 2207 w 2786"/>
                  <a:gd name="T91" fmla="*/ 174 h 2147"/>
                  <a:gd name="T92" fmla="*/ 2183 w 2786"/>
                  <a:gd name="T93" fmla="*/ 161 h 2147"/>
                  <a:gd name="T94" fmla="*/ 2163 w 2786"/>
                  <a:gd name="T95" fmla="*/ 143 h 2147"/>
                  <a:gd name="T96" fmla="*/ 2150 w 2786"/>
                  <a:gd name="T97" fmla="*/ 117 h 2147"/>
                  <a:gd name="T98" fmla="*/ 2147 w 2786"/>
                  <a:gd name="T99" fmla="*/ 90 h 2147"/>
                  <a:gd name="T100" fmla="*/ 2150 w 2786"/>
                  <a:gd name="T101" fmla="*/ 60 h 2147"/>
                  <a:gd name="T102" fmla="*/ 2163 w 2786"/>
                  <a:gd name="T103" fmla="*/ 36 h 2147"/>
                  <a:gd name="T104" fmla="*/ 2183 w 2786"/>
                  <a:gd name="T105" fmla="*/ 16 h 2147"/>
                  <a:gd name="T106" fmla="*/ 2207 w 2786"/>
                  <a:gd name="T107" fmla="*/ 4 h 2147"/>
                  <a:gd name="T108" fmla="*/ 2236 w 2786"/>
                  <a:gd name="T109" fmla="*/ 0 h 2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86" h="2147">
                    <a:moveTo>
                      <a:pt x="2236" y="0"/>
                    </a:moveTo>
                    <a:lnTo>
                      <a:pt x="2262" y="4"/>
                    </a:lnTo>
                    <a:lnTo>
                      <a:pt x="2284" y="13"/>
                    </a:lnTo>
                    <a:lnTo>
                      <a:pt x="2302" y="29"/>
                    </a:lnTo>
                    <a:lnTo>
                      <a:pt x="2315" y="49"/>
                    </a:lnTo>
                    <a:lnTo>
                      <a:pt x="2324" y="73"/>
                    </a:lnTo>
                    <a:lnTo>
                      <a:pt x="2786" y="73"/>
                    </a:lnTo>
                    <a:lnTo>
                      <a:pt x="2786" y="1902"/>
                    </a:lnTo>
                    <a:lnTo>
                      <a:pt x="2172" y="1902"/>
                    </a:lnTo>
                    <a:lnTo>
                      <a:pt x="1951" y="2147"/>
                    </a:lnTo>
                    <a:lnTo>
                      <a:pt x="1496" y="2147"/>
                    </a:lnTo>
                    <a:lnTo>
                      <a:pt x="1168" y="1741"/>
                    </a:lnTo>
                    <a:lnTo>
                      <a:pt x="177" y="1741"/>
                    </a:lnTo>
                    <a:lnTo>
                      <a:pt x="170" y="1765"/>
                    </a:lnTo>
                    <a:lnTo>
                      <a:pt x="156" y="1785"/>
                    </a:lnTo>
                    <a:lnTo>
                      <a:pt x="137" y="1802"/>
                    </a:lnTo>
                    <a:lnTo>
                      <a:pt x="115" y="1813"/>
                    </a:lnTo>
                    <a:lnTo>
                      <a:pt x="90" y="1816"/>
                    </a:lnTo>
                    <a:lnTo>
                      <a:pt x="61" y="1811"/>
                    </a:lnTo>
                    <a:lnTo>
                      <a:pt x="37" y="1798"/>
                    </a:lnTo>
                    <a:lnTo>
                      <a:pt x="17" y="1780"/>
                    </a:lnTo>
                    <a:lnTo>
                      <a:pt x="6" y="1754"/>
                    </a:lnTo>
                    <a:lnTo>
                      <a:pt x="0" y="1727"/>
                    </a:lnTo>
                    <a:lnTo>
                      <a:pt x="6" y="1697"/>
                    </a:lnTo>
                    <a:lnTo>
                      <a:pt x="17" y="1674"/>
                    </a:lnTo>
                    <a:lnTo>
                      <a:pt x="37" y="1653"/>
                    </a:lnTo>
                    <a:lnTo>
                      <a:pt x="61" y="1641"/>
                    </a:lnTo>
                    <a:lnTo>
                      <a:pt x="90" y="1637"/>
                    </a:lnTo>
                    <a:lnTo>
                      <a:pt x="115" y="1641"/>
                    </a:lnTo>
                    <a:lnTo>
                      <a:pt x="137" y="1650"/>
                    </a:lnTo>
                    <a:lnTo>
                      <a:pt x="156" y="1666"/>
                    </a:lnTo>
                    <a:lnTo>
                      <a:pt x="170" y="1686"/>
                    </a:lnTo>
                    <a:lnTo>
                      <a:pt x="177" y="1710"/>
                    </a:lnTo>
                    <a:lnTo>
                      <a:pt x="1182" y="1710"/>
                    </a:lnTo>
                    <a:lnTo>
                      <a:pt x="1513" y="2114"/>
                    </a:lnTo>
                    <a:lnTo>
                      <a:pt x="1937" y="2114"/>
                    </a:lnTo>
                    <a:lnTo>
                      <a:pt x="2158" y="1871"/>
                    </a:lnTo>
                    <a:lnTo>
                      <a:pt x="2755" y="1871"/>
                    </a:lnTo>
                    <a:lnTo>
                      <a:pt x="2755" y="106"/>
                    </a:lnTo>
                    <a:lnTo>
                      <a:pt x="2324" y="106"/>
                    </a:lnTo>
                    <a:lnTo>
                      <a:pt x="2315" y="128"/>
                    </a:lnTo>
                    <a:lnTo>
                      <a:pt x="2302" y="148"/>
                    </a:lnTo>
                    <a:lnTo>
                      <a:pt x="2284" y="165"/>
                    </a:lnTo>
                    <a:lnTo>
                      <a:pt x="2262" y="175"/>
                    </a:lnTo>
                    <a:lnTo>
                      <a:pt x="2236" y="179"/>
                    </a:lnTo>
                    <a:lnTo>
                      <a:pt x="2207" y="174"/>
                    </a:lnTo>
                    <a:lnTo>
                      <a:pt x="2183" y="161"/>
                    </a:lnTo>
                    <a:lnTo>
                      <a:pt x="2163" y="143"/>
                    </a:lnTo>
                    <a:lnTo>
                      <a:pt x="2150" y="117"/>
                    </a:lnTo>
                    <a:lnTo>
                      <a:pt x="2147" y="90"/>
                    </a:lnTo>
                    <a:lnTo>
                      <a:pt x="2150" y="60"/>
                    </a:lnTo>
                    <a:lnTo>
                      <a:pt x="2163" y="36"/>
                    </a:lnTo>
                    <a:lnTo>
                      <a:pt x="2183" y="16"/>
                    </a:lnTo>
                    <a:lnTo>
                      <a:pt x="2207" y="4"/>
                    </a:lnTo>
                    <a:lnTo>
                      <a:pt x="2236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7" name="Freeform 11">
                <a:extLst>
                  <a:ext uri="{FF2B5EF4-FFF2-40B4-BE49-F238E27FC236}">
                    <a16:creationId xmlns:a16="http://schemas.microsoft.com/office/drawing/2014/main" id="{C686F418-631E-1346-8468-41A6951FF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1820" y="3306202"/>
                <a:ext cx="1283858" cy="536116"/>
              </a:xfrm>
              <a:custGeom>
                <a:avLst/>
                <a:gdLst>
                  <a:gd name="T0" fmla="*/ 2277 w 2366"/>
                  <a:gd name="T1" fmla="*/ 0 h 988"/>
                  <a:gd name="T2" fmla="*/ 2306 w 2366"/>
                  <a:gd name="T3" fmla="*/ 6 h 988"/>
                  <a:gd name="T4" fmla="*/ 2330 w 2366"/>
                  <a:gd name="T5" fmla="*/ 19 h 988"/>
                  <a:gd name="T6" fmla="*/ 2350 w 2366"/>
                  <a:gd name="T7" fmla="*/ 37 h 988"/>
                  <a:gd name="T8" fmla="*/ 2362 w 2366"/>
                  <a:gd name="T9" fmla="*/ 61 h 988"/>
                  <a:gd name="T10" fmla="*/ 2366 w 2366"/>
                  <a:gd name="T11" fmla="*/ 90 h 988"/>
                  <a:gd name="T12" fmla="*/ 2362 w 2366"/>
                  <a:gd name="T13" fmla="*/ 116 h 988"/>
                  <a:gd name="T14" fmla="*/ 2353 w 2366"/>
                  <a:gd name="T15" fmla="*/ 137 h 988"/>
                  <a:gd name="T16" fmla="*/ 2337 w 2366"/>
                  <a:gd name="T17" fmla="*/ 156 h 988"/>
                  <a:gd name="T18" fmla="*/ 2317 w 2366"/>
                  <a:gd name="T19" fmla="*/ 170 h 988"/>
                  <a:gd name="T20" fmla="*/ 2293 w 2366"/>
                  <a:gd name="T21" fmla="*/ 178 h 988"/>
                  <a:gd name="T22" fmla="*/ 2293 w 2366"/>
                  <a:gd name="T23" fmla="*/ 633 h 988"/>
                  <a:gd name="T24" fmla="*/ 1884 w 2366"/>
                  <a:gd name="T25" fmla="*/ 928 h 988"/>
                  <a:gd name="T26" fmla="*/ 1878 w 2366"/>
                  <a:gd name="T27" fmla="*/ 928 h 988"/>
                  <a:gd name="T28" fmla="*/ 177 w 2366"/>
                  <a:gd name="T29" fmla="*/ 917 h 988"/>
                  <a:gd name="T30" fmla="*/ 166 w 2366"/>
                  <a:gd name="T31" fmla="*/ 944 h 988"/>
                  <a:gd name="T32" fmla="*/ 146 w 2366"/>
                  <a:gd name="T33" fmla="*/ 968 h 988"/>
                  <a:gd name="T34" fmla="*/ 121 w 2366"/>
                  <a:gd name="T35" fmla="*/ 983 h 988"/>
                  <a:gd name="T36" fmla="*/ 90 w 2366"/>
                  <a:gd name="T37" fmla="*/ 988 h 988"/>
                  <a:gd name="T38" fmla="*/ 61 w 2366"/>
                  <a:gd name="T39" fmla="*/ 984 h 988"/>
                  <a:gd name="T40" fmla="*/ 37 w 2366"/>
                  <a:gd name="T41" fmla="*/ 972 h 988"/>
                  <a:gd name="T42" fmla="*/ 17 w 2366"/>
                  <a:gd name="T43" fmla="*/ 951 h 988"/>
                  <a:gd name="T44" fmla="*/ 6 w 2366"/>
                  <a:gd name="T45" fmla="*/ 928 h 988"/>
                  <a:gd name="T46" fmla="*/ 0 w 2366"/>
                  <a:gd name="T47" fmla="*/ 898 h 988"/>
                  <a:gd name="T48" fmla="*/ 6 w 2366"/>
                  <a:gd name="T49" fmla="*/ 871 h 988"/>
                  <a:gd name="T50" fmla="*/ 17 w 2366"/>
                  <a:gd name="T51" fmla="*/ 847 h 988"/>
                  <a:gd name="T52" fmla="*/ 37 w 2366"/>
                  <a:gd name="T53" fmla="*/ 827 h 988"/>
                  <a:gd name="T54" fmla="*/ 61 w 2366"/>
                  <a:gd name="T55" fmla="*/ 814 h 988"/>
                  <a:gd name="T56" fmla="*/ 90 w 2366"/>
                  <a:gd name="T57" fmla="*/ 811 h 988"/>
                  <a:gd name="T58" fmla="*/ 115 w 2366"/>
                  <a:gd name="T59" fmla="*/ 814 h 988"/>
                  <a:gd name="T60" fmla="*/ 137 w 2366"/>
                  <a:gd name="T61" fmla="*/ 823 h 988"/>
                  <a:gd name="T62" fmla="*/ 156 w 2366"/>
                  <a:gd name="T63" fmla="*/ 840 h 988"/>
                  <a:gd name="T64" fmla="*/ 170 w 2366"/>
                  <a:gd name="T65" fmla="*/ 860 h 988"/>
                  <a:gd name="T66" fmla="*/ 177 w 2366"/>
                  <a:gd name="T67" fmla="*/ 884 h 988"/>
                  <a:gd name="T68" fmla="*/ 1875 w 2366"/>
                  <a:gd name="T69" fmla="*/ 895 h 988"/>
                  <a:gd name="T70" fmla="*/ 2262 w 2366"/>
                  <a:gd name="T71" fmla="*/ 617 h 988"/>
                  <a:gd name="T72" fmla="*/ 2262 w 2366"/>
                  <a:gd name="T73" fmla="*/ 178 h 988"/>
                  <a:gd name="T74" fmla="*/ 2238 w 2366"/>
                  <a:gd name="T75" fmla="*/ 170 h 988"/>
                  <a:gd name="T76" fmla="*/ 2218 w 2366"/>
                  <a:gd name="T77" fmla="*/ 156 h 988"/>
                  <a:gd name="T78" fmla="*/ 2202 w 2366"/>
                  <a:gd name="T79" fmla="*/ 137 h 988"/>
                  <a:gd name="T80" fmla="*/ 2193 w 2366"/>
                  <a:gd name="T81" fmla="*/ 116 h 988"/>
                  <a:gd name="T82" fmla="*/ 2189 w 2366"/>
                  <a:gd name="T83" fmla="*/ 90 h 988"/>
                  <a:gd name="T84" fmla="*/ 2193 w 2366"/>
                  <a:gd name="T85" fmla="*/ 61 h 988"/>
                  <a:gd name="T86" fmla="*/ 2205 w 2366"/>
                  <a:gd name="T87" fmla="*/ 37 h 988"/>
                  <a:gd name="T88" fmla="*/ 2225 w 2366"/>
                  <a:gd name="T89" fmla="*/ 19 h 988"/>
                  <a:gd name="T90" fmla="*/ 2249 w 2366"/>
                  <a:gd name="T91" fmla="*/ 6 h 988"/>
                  <a:gd name="T92" fmla="*/ 2277 w 2366"/>
                  <a:gd name="T93" fmla="*/ 0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66" h="988">
                    <a:moveTo>
                      <a:pt x="2277" y="0"/>
                    </a:moveTo>
                    <a:lnTo>
                      <a:pt x="2306" y="6"/>
                    </a:lnTo>
                    <a:lnTo>
                      <a:pt x="2330" y="19"/>
                    </a:lnTo>
                    <a:lnTo>
                      <a:pt x="2350" y="37"/>
                    </a:lnTo>
                    <a:lnTo>
                      <a:pt x="2362" y="61"/>
                    </a:lnTo>
                    <a:lnTo>
                      <a:pt x="2366" y="90"/>
                    </a:lnTo>
                    <a:lnTo>
                      <a:pt x="2362" y="116"/>
                    </a:lnTo>
                    <a:lnTo>
                      <a:pt x="2353" y="137"/>
                    </a:lnTo>
                    <a:lnTo>
                      <a:pt x="2337" y="156"/>
                    </a:lnTo>
                    <a:lnTo>
                      <a:pt x="2317" y="170"/>
                    </a:lnTo>
                    <a:lnTo>
                      <a:pt x="2293" y="178"/>
                    </a:lnTo>
                    <a:lnTo>
                      <a:pt x="2293" y="633"/>
                    </a:lnTo>
                    <a:lnTo>
                      <a:pt x="1884" y="928"/>
                    </a:lnTo>
                    <a:lnTo>
                      <a:pt x="1878" y="928"/>
                    </a:lnTo>
                    <a:lnTo>
                      <a:pt x="177" y="917"/>
                    </a:lnTo>
                    <a:lnTo>
                      <a:pt x="166" y="944"/>
                    </a:lnTo>
                    <a:lnTo>
                      <a:pt x="146" y="968"/>
                    </a:lnTo>
                    <a:lnTo>
                      <a:pt x="121" y="983"/>
                    </a:lnTo>
                    <a:lnTo>
                      <a:pt x="90" y="988"/>
                    </a:lnTo>
                    <a:lnTo>
                      <a:pt x="61" y="984"/>
                    </a:lnTo>
                    <a:lnTo>
                      <a:pt x="37" y="972"/>
                    </a:lnTo>
                    <a:lnTo>
                      <a:pt x="17" y="951"/>
                    </a:lnTo>
                    <a:lnTo>
                      <a:pt x="6" y="928"/>
                    </a:lnTo>
                    <a:lnTo>
                      <a:pt x="0" y="898"/>
                    </a:lnTo>
                    <a:lnTo>
                      <a:pt x="6" y="871"/>
                    </a:lnTo>
                    <a:lnTo>
                      <a:pt x="17" y="847"/>
                    </a:lnTo>
                    <a:lnTo>
                      <a:pt x="37" y="827"/>
                    </a:lnTo>
                    <a:lnTo>
                      <a:pt x="61" y="814"/>
                    </a:lnTo>
                    <a:lnTo>
                      <a:pt x="90" y="811"/>
                    </a:lnTo>
                    <a:lnTo>
                      <a:pt x="115" y="814"/>
                    </a:lnTo>
                    <a:lnTo>
                      <a:pt x="137" y="823"/>
                    </a:lnTo>
                    <a:lnTo>
                      <a:pt x="156" y="840"/>
                    </a:lnTo>
                    <a:lnTo>
                      <a:pt x="170" y="860"/>
                    </a:lnTo>
                    <a:lnTo>
                      <a:pt x="177" y="884"/>
                    </a:lnTo>
                    <a:lnTo>
                      <a:pt x="1875" y="895"/>
                    </a:lnTo>
                    <a:lnTo>
                      <a:pt x="2262" y="617"/>
                    </a:lnTo>
                    <a:lnTo>
                      <a:pt x="2262" y="178"/>
                    </a:lnTo>
                    <a:lnTo>
                      <a:pt x="2238" y="170"/>
                    </a:lnTo>
                    <a:lnTo>
                      <a:pt x="2218" y="156"/>
                    </a:lnTo>
                    <a:lnTo>
                      <a:pt x="2202" y="137"/>
                    </a:lnTo>
                    <a:lnTo>
                      <a:pt x="2193" y="116"/>
                    </a:lnTo>
                    <a:lnTo>
                      <a:pt x="2189" y="90"/>
                    </a:lnTo>
                    <a:lnTo>
                      <a:pt x="2193" y="61"/>
                    </a:lnTo>
                    <a:lnTo>
                      <a:pt x="2205" y="37"/>
                    </a:lnTo>
                    <a:lnTo>
                      <a:pt x="2225" y="19"/>
                    </a:lnTo>
                    <a:lnTo>
                      <a:pt x="2249" y="6"/>
                    </a:lnTo>
                    <a:lnTo>
                      <a:pt x="2277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8" name="Freeform 12">
                <a:extLst>
                  <a:ext uri="{FF2B5EF4-FFF2-40B4-BE49-F238E27FC236}">
                    <a16:creationId xmlns:a16="http://schemas.microsoft.com/office/drawing/2014/main" id="{8DA43CE3-BAC7-BE43-A18A-9AC94B955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873" y="3182483"/>
                <a:ext cx="835647" cy="517667"/>
              </a:xfrm>
              <a:custGeom>
                <a:avLst/>
                <a:gdLst>
                  <a:gd name="T0" fmla="*/ 1227 w 1540"/>
                  <a:gd name="T1" fmla="*/ 0 h 954"/>
                  <a:gd name="T2" fmla="*/ 1403 w 1540"/>
                  <a:gd name="T3" fmla="*/ 188 h 954"/>
                  <a:gd name="T4" fmla="*/ 1425 w 1540"/>
                  <a:gd name="T5" fmla="*/ 179 h 954"/>
                  <a:gd name="T6" fmla="*/ 1450 w 1540"/>
                  <a:gd name="T7" fmla="*/ 175 h 954"/>
                  <a:gd name="T8" fmla="*/ 1480 w 1540"/>
                  <a:gd name="T9" fmla="*/ 179 h 954"/>
                  <a:gd name="T10" fmla="*/ 1503 w 1540"/>
                  <a:gd name="T11" fmla="*/ 192 h 954"/>
                  <a:gd name="T12" fmla="*/ 1523 w 1540"/>
                  <a:gd name="T13" fmla="*/ 212 h 954"/>
                  <a:gd name="T14" fmla="*/ 1536 w 1540"/>
                  <a:gd name="T15" fmla="*/ 236 h 954"/>
                  <a:gd name="T16" fmla="*/ 1540 w 1540"/>
                  <a:gd name="T17" fmla="*/ 265 h 954"/>
                  <a:gd name="T18" fmla="*/ 1536 w 1540"/>
                  <a:gd name="T19" fmla="*/ 292 h 954"/>
                  <a:gd name="T20" fmla="*/ 1523 w 1540"/>
                  <a:gd name="T21" fmla="*/ 316 h 954"/>
                  <a:gd name="T22" fmla="*/ 1503 w 1540"/>
                  <a:gd name="T23" fmla="*/ 336 h 954"/>
                  <a:gd name="T24" fmla="*/ 1480 w 1540"/>
                  <a:gd name="T25" fmla="*/ 349 h 954"/>
                  <a:gd name="T26" fmla="*/ 1450 w 1540"/>
                  <a:gd name="T27" fmla="*/ 353 h 954"/>
                  <a:gd name="T28" fmla="*/ 1423 w 1540"/>
                  <a:gd name="T29" fmla="*/ 349 h 954"/>
                  <a:gd name="T30" fmla="*/ 1397 w 1540"/>
                  <a:gd name="T31" fmla="*/ 336 h 954"/>
                  <a:gd name="T32" fmla="*/ 1379 w 1540"/>
                  <a:gd name="T33" fmla="*/ 316 h 954"/>
                  <a:gd name="T34" fmla="*/ 1366 w 1540"/>
                  <a:gd name="T35" fmla="*/ 292 h 954"/>
                  <a:gd name="T36" fmla="*/ 1361 w 1540"/>
                  <a:gd name="T37" fmla="*/ 265 h 954"/>
                  <a:gd name="T38" fmla="*/ 1366 w 1540"/>
                  <a:gd name="T39" fmla="*/ 236 h 954"/>
                  <a:gd name="T40" fmla="*/ 1379 w 1540"/>
                  <a:gd name="T41" fmla="*/ 210 h 954"/>
                  <a:gd name="T42" fmla="*/ 1222 w 1540"/>
                  <a:gd name="T43" fmla="*/ 42 h 954"/>
                  <a:gd name="T44" fmla="*/ 190 w 1540"/>
                  <a:gd name="T45" fmla="*/ 740 h 954"/>
                  <a:gd name="T46" fmla="*/ 151 w 1540"/>
                  <a:gd name="T47" fmla="*/ 801 h 954"/>
                  <a:gd name="T48" fmla="*/ 166 w 1540"/>
                  <a:gd name="T49" fmla="*/ 819 h 954"/>
                  <a:gd name="T50" fmla="*/ 175 w 1540"/>
                  <a:gd name="T51" fmla="*/ 841 h 954"/>
                  <a:gd name="T52" fmla="*/ 179 w 1540"/>
                  <a:gd name="T53" fmla="*/ 865 h 954"/>
                  <a:gd name="T54" fmla="*/ 173 w 1540"/>
                  <a:gd name="T55" fmla="*/ 894 h 954"/>
                  <a:gd name="T56" fmla="*/ 160 w 1540"/>
                  <a:gd name="T57" fmla="*/ 918 h 954"/>
                  <a:gd name="T58" fmla="*/ 142 w 1540"/>
                  <a:gd name="T59" fmla="*/ 938 h 954"/>
                  <a:gd name="T60" fmla="*/ 117 w 1540"/>
                  <a:gd name="T61" fmla="*/ 951 h 954"/>
                  <a:gd name="T62" fmla="*/ 89 w 1540"/>
                  <a:gd name="T63" fmla="*/ 954 h 954"/>
                  <a:gd name="T64" fmla="*/ 62 w 1540"/>
                  <a:gd name="T65" fmla="*/ 951 h 954"/>
                  <a:gd name="T66" fmla="*/ 36 w 1540"/>
                  <a:gd name="T67" fmla="*/ 938 h 954"/>
                  <a:gd name="T68" fmla="*/ 18 w 1540"/>
                  <a:gd name="T69" fmla="*/ 918 h 954"/>
                  <a:gd name="T70" fmla="*/ 5 w 1540"/>
                  <a:gd name="T71" fmla="*/ 894 h 954"/>
                  <a:gd name="T72" fmla="*/ 0 w 1540"/>
                  <a:gd name="T73" fmla="*/ 865 h 954"/>
                  <a:gd name="T74" fmla="*/ 5 w 1540"/>
                  <a:gd name="T75" fmla="*/ 837 h 954"/>
                  <a:gd name="T76" fmla="*/ 18 w 1540"/>
                  <a:gd name="T77" fmla="*/ 812 h 954"/>
                  <a:gd name="T78" fmla="*/ 36 w 1540"/>
                  <a:gd name="T79" fmla="*/ 793 h 954"/>
                  <a:gd name="T80" fmla="*/ 62 w 1540"/>
                  <a:gd name="T81" fmla="*/ 781 h 954"/>
                  <a:gd name="T82" fmla="*/ 89 w 1540"/>
                  <a:gd name="T83" fmla="*/ 775 h 954"/>
                  <a:gd name="T84" fmla="*/ 108 w 1540"/>
                  <a:gd name="T85" fmla="*/ 777 h 954"/>
                  <a:gd name="T86" fmla="*/ 124 w 1540"/>
                  <a:gd name="T87" fmla="*/ 783 h 954"/>
                  <a:gd name="T88" fmla="*/ 166 w 1540"/>
                  <a:gd name="T89" fmla="*/ 717 h 954"/>
                  <a:gd name="T90" fmla="*/ 1227 w 1540"/>
                  <a:gd name="T91" fmla="*/ 0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40" h="954">
                    <a:moveTo>
                      <a:pt x="1227" y="0"/>
                    </a:moveTo>
                    <a:lnTo>
                      <a:pt x="1403" y="188"/>
                    </a:lnTo>
                    <a:lnTo>
                      <a:pt x="1425" y="179"/>
                    </a:lnTo>
                    <a:lnTo>
                      <a:pt x="1450" y="175"/>
                    </a:lnTo>
                    <a:lnTo>
                      <a:pt x="1480" y="179"/>
                    </a:lnTo>
                    <a:lnTo>
                      <a:pt x="1503" y="192"/>
                    </a:lnTo>
                    <a:lnTo>
                      <a:pt x="1523" y="212"/>
                    </a:lnTo>
                    <a:lnTo>
                      <a:pt x="1536" y="236"/>
                    </a:lnTo>
                    <a:lnTo>
                      <a:pt x="1540" y="265"/>
                    </a:lnTo>
                    <a:lnTo>
                      <a:pt x="1536" y="292"/>
                    </a:lnTo>
                    <a:lnTo>
                      <a:pt x="1523" y="316"/>
                    </a:lnTo>
                    <a:lnTo>
                      <a:pt x="1503" y="336"/>
                    </a:lnTo>
                    <a:lnTo>
                      <a:pt x="1480" y="349"/>
                    </a:lnTo>
                    <a:lnTo>
                      <a:pt x="1450" y="353"/>
                    </a:lnTo>
                    <a:lnTo>
                      <a:pt x="1423" y="349"/>
                    </a:lnTo>
                    <a:lnTo>
                      <a:pt x="1397" y="336"/>
                    </a:lnTo>
                    <a:lnTo>
                      <a:pt x="1379" y="316"/>
                    </a:lnTo>
                    <a:lnTo>
                      <a:pt x="1366" y="292"/>
                    </a:lnTo>
                    <a:lnTo>
                      <a:pt x="1361" y="265"/>
                    </a:lnTo>
                    <a:lnTo>
                      <a:pt x="1366" y="236"/>
                    </a:lnTo>
                    <a:lnTo>
                      <a:pt x="1379" y="210"/>
                    </a:lnTo>
                    <a:lnTo>
                      <a:pt x="1222" y="42"/>
                    </a:lnTo>
                    <a:lnTo>
                      <a:pt x="190" y="740"/>
                    </a:lnTo>
                    <a:lnTo>
                      <a:pt x="151" y="801"/>
                    </a:lnTo>
                    <a:lnTo>
                      <a:pt x="166" y="819"/>
                    </a:lnTo>
                    <a:lnTo>
                      <a:pt x="175" y="841"/>
                    </a:lnTo>
                    <a:lnTo>
                      <a:pt x="179" y="865"/>
                    </a:lnTo>
                    <a:lnTo>
                      <a:pt x="173" y="894"/>
                    </a:lnTo>
                    <a:lnTo>
                      <a:pt x="160" y="918"/>
                    </a:lnTo>
                    <a:lnTo>
                      <a:pt x="142" y="938"/>
                    </a:lnTo>
                    <a:lnTo>
                      <a:pt x="117" y="951"/>
                    </a:lnTo>
                    <a:lnTo>
                      <a:pt x="89" y="954"/>
                    </a:lnTo>
                    <a:lnTo>
                      <a:pt x="62" y="951"/>
                    </a:lnTo>
                    <a:lnTo>
                      <a:pt x="36" y="938"/>
                    </a:lnTo>
                    <a:lnTo>
                      <a:pt x="18" y="918"/>
                    </a:lnTo>
                    <a:lnTo>
                      <a:pt x="5" y="894"/>
                    </a:lnTo>
                    <a:lnTo>
                      <a:pt x="0" y="865"/>
                    </a:lnTo>
                    <a:lnTo>
                      <a:pt x="5" y="837"/>
                    </a:lnTo>
                    <a:lnTo>
                      <a:pt x="18" y="812"/>
                    </a:lnTo>
                    <a:lnTo>
                      <a:pt x="36" y="793"/>
                    </a:lnTo>
                    <a:lnTo>
                      <a:pt x="62" y="781"/>
                    </a:lnTo>
                    <a:lnTo>
                      <a:pt x="89" y="775"/>
                    </a:lnTo>
                    <a:lnTo>
                      <a:pt x="108" y="777"/>
                    </a:lnTo>
                    <a:lnTo>
                      <a:pt x="124" y="783"/>
                    </a:lnTo>
                    <a:lnTo>
                      <a:pt x="166" y="717"/>
                    </a:lnTo>
                    <a:lnTo>
                      <a:pt x="1227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9" name="Freeform 13">
                <a:extLst>
                  <a:ext uri="{FF2B5EF4-FFF2-40B4-BE49-F238E27FC236}">
                    <a16:creationId xmlns:a16="http://schemas.microsoft.com/office/drawing/2014/main" id="{5550D8B9-5040-3E4E-B315-44A559AD9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7710" y="3041400"/>
                <a:ext cx="832391" cy="429761"/>
              </a:xfrm>
              <a:custGeom>
                <a:avLst/>
                <a:gdLst>
                  <a:gd name="T0" fmla="*/ 824 w 1535"/>
                  <a:gd name="T1" fmla="*/ 0 h 792"/>
                  <a:gd name="T2" fmla="*/ 1334 w 1535"/>
                  <a:gd name="T3" fmla="*/ 0 h 792"/>
                  <a:gd name="T4" fmla="*/ 1409 w 1535"/>
                  <a:gd name="T5" fmla="*/ 110 h 792"/>
                  <a:gd name="T6" fmla="*/ 1427 w 1535"/>
                  <a:gd name="T7" fmla="*/ 104 h 792"/>
                  <a:gd name="T8" fmla="*/ 1445 w 1535"/>
                  <a:gd name="T9" fmla="*/ 102 h 792"/>
                  <a:gd name="T10" fmla="*/ 1473 w 1535"/>
                  <a:gd name="T11" fmla="*/ 106 h 792"/>
                  <a:gd name="T12" fmla="*/ 1498 w 1535"/>
                  <a:gd name="T13" fmla="*/ 119 h 792"/>
                  <a:gd name="T14" fmla="*/ 1517 w 1535"/>
                  <a:gd name="T15" fmla="*/ 139 h 792"/>
                  <a:gd name="T16" fmla="*/ 1529 w 1535"/>
                  <a:gd name="T17" fmla="*/ 163 h 792"/>
                  <a:gd name="T18" fmla="*/ 1535 w 1535"/>
                  <a:gd name="T19" fmla="*/ 190 h 792"/>
                  <a:gd name="T20" fmla="*/ 1529 w 1535"/>
                  <a:gd name="T21" fmla="*/ 219 h 792"/>
                  <a:gd name="T22" fmla="*/ 1517 w 1535"/>
                  <a:gd name="T23" fmla="*/ 243 h 792"/>
                  <a:gd name="T24" fmla="*/ 1498 w 1535"/>
                  <a:gd name="T25" fmla="*/ 263 h 792"/>
                  <a:gd name="T26" fmla="*/ 1473 w 1535"/>
                  <a:gd name="T27" fmla="*/ 276 h 792"/>
                  <a:gd name="T28" fmla="*/ 1445 w 1535"/>
                  <a:gd name="T29" fmla="*/ 280 h 792"/>
                  <a:gd name="T30" fmla="*/ 1416 w 1535"/>
                  <a:gd name="T31" fmla="*/ 276 h 792"/>
                  <a:gd name="T32" fmla="*/ 1392 w 1535"/>
                  <a:gd name="T33" fmla="*/ 263 h 792"/>
                  <a:gd name="T34" fmla="*/ 1372 w 1535"/>
                  <a:gd name="T35" fmla="*/ 243 h 792"/>
                  <a:gd name="T36" fmla="*/ 1359 w 1535"/>
                  <a:gd name="T37" fmla="*/ 219 h 792"/>
                  <a:gd name="T38" fmla="*/ 1356 w 1535"/>
                  <a:gd name="T39" fmla="*/ 190 h 792"/>
                  <a:gd name="T40" fmla="*/ 1359 w 1535"/>
                  <a:gd name="T41" fmla="*/ 166 h 792"/>
                  <a:gd name="T42" fmla="*/ 1369 w 1535"/>
                  <a:gd name="T43" fmla="*/ 144 h 792"/>
                  <a:gd name="T44" fmla="*/ 1383 w 1535"/>
                  <a:gd name="T45" fmla="*/ 128 h 792"/>
                  <a:gd name="T46" fmla="*/ 1317 w 1535"/>
                  <a:gd name="T47" fmla="*/ 31 h 792"/>
                  <a:gd name="T48" fmla="*/ 835 w 1535"/>
                  <a:gd name="T49" fmla="*/ 31 h 792"/>
                  <a:gd name="T50" fmla="*/ 165 w 1535"/>
                  <a:gd name="T51" fmla="*/ 655 h 792"/>
                  <a:gd name="T52" fmla="*/ 176 w 1535"/>
                  <a:gd name="T53" fmla="*/ 677 h 792"/>
                  <a:gd name="T54" fmla="*/ 179 w 1535"/>
                  <a:gd name="T55" fmla="*/ 702 h 792"/>
                  <a:gd name="T56" fmla="*/ 174 w 1535"/>
                  <a:gd name="T57" fmla="*/ 732 h 792"/>
                  <a:gd name="T58" fmla="*/ 161 w 1535"/>
                  <a:gd name="T59" fmla="*/ 755 h 792"/>
                  <a:gd name="T60" fmla="*/ 143 w 1535"/>
                  <a:gd name="T61" fmla="*/ 775 h 792"/>
                  <a:gd name="T62" fmla="*/ 117 w 1535"/>
                  <a:gd name="T63" fmla="*/ 788 h 792"/>
                  <a:gd name="T64" fmla="*/ 90 w 1535"/>
                  <a:gd name="T65" fmla="*/ 792 h 792"/>
                  <a:gd name="T66" fmla="*/ 61 w 1535"/>
                  <a:gd name="T67" fmla="*/ 788 h 792"/>
                  <a:gd name="T68" fmla="*/ 37 w 1535"/>
                  <a:gd name="T69" fmla="*/ 775 h 792"/>
                  <a:gd name="T70" fmla="*/ 17 w 1535"/>
                  <a:gd name="T71" fmla="*/ 755 h 792"/>
                  <a:gd name="T72" fmla="*/ 4 w 1535"/>
                  <a:gd name="T73" fmla="*/ 732 h 792"/>
                  <a:gd name="T74" fmla="*/ 0 w 1535"/>
                  <a:gd name="T75" fmla="*/ 702 h 792"/>
                  <a:gd name="T76" fmla="*/ 4 w 1535"/>
                  <a:gd name="T77" fmla="*/ 675 h 792"/>
                  <a:gd name="T78" fmla="*/ 17 w 1535"/>
                  <a:gd name="T79" fmla="*/ 649 h 792"/>
                  <a:gd name="T80" fmla="*/ 37 w 1535"/>
                  <a:gd name="T81" fmla="*/ 631 h 792"/>
                  <a:gd name="T82" fmla="*/ 61 w 1535"/>
                  <a:gd name="T83" fmla="*/ 618 h 792"/>
                  <a:gd name="T84" fmla="*/ 90 w 1535"/>
                  <a:gd name="T85" fmla="*/ 613 h 792"/>
                  <a:gd name="T86" fmla="*/ 117 w 1535"/>
                  <a:gd name="T87" fmla="*/ 618 h 792"/>
                  <a:gd name="T88" fmla="*/ 143 w 1535"/>
                  <a:gd name="T89" fmla="*/ 631 h 792"/>
                  <a:gd name="T90" fmla="*/ 824 w 1535"/>
                  <a:gd name="T91" fmla="*/ 0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35" h="792">
                    <a:moveTo>
                      <a:pt x="824" y="0"/>
                    </a:moveTo>
                    <a:lnTo>
                      <a:pt x="1334" y="0"/>
                    </a:lnTo>
                    <a:lnTo>
                      <a:pt x="1409" y="110"/>
                    </a:lnTo>
                    <a:lnTo>
                      <a:pt x="1427" y="104"/>
                    </a:lnTo>
                    <a:lnTo>
                      <a:pt x="1445" y="102"/>
                    </a:lnTo>
                    <a:lnTo>
                      <a:pt x="1473" y="106"/>
                    </a:lnTo>
                    <a:lnTo>
                      <a:pt x="1498" y="119"/>
                    </a:lnTo>
                    <a:lnTo>
                      <a:pt x="1517" y="139"/>
                    </a:lnTo>
                    <a:lnTo>
                      <a:pt x="1529" y="163"/>
                    </a:lnTo>
                    <a:lnTo>
                      <a:pt x="1535" y="190"/>
                    </a:lnTo>
                    <a:lnTo>
                      <a:pt x="1529" y="219"/>
                    </a:lnTo>
                    <a:lnTo>
                      <a:pt x="1517" y="243"/>
                    </a:lnTo>
                    <a:lnTo>
                      <a:pt x="1498" y="263"/>
                    </a:lnTo>
                    <a:lnTo>
                      <a:pt x="1473" y="276"/>
                    </a:lnTo>
                    <a:lnTo>
                      <a:pt x="1445" y="280"/>
                    </a:lnTo>
                    <a:lnTo>
                      <a:pt x="1416" y="276"/>
                    </a:lnTo>
                    <a:lnTo>
                      <a:pt x="1392" y="263"/>
                    </a:lnTo>
                    <a:lnTo>
                      <a:pt x="1372" y="243"/>
                    </a:lnTo>
                    <a:lnTo>
                      <a:pt x="1359" y="219"/>
                    </a:lnTo>
                    <a:lnTo>
                      <a:pt x="1356" y="190"/>
                    </a:lnTo>
                    <a:lnTo>
                      <a:pt x="1359" y="166"/>
                    </a:lnTo>
                    <a:lnTo>
                      <a:pt x="1369" y="144"/>
                    </a:lnTo>
                    <a:lnTo>
                      <a:pt x="1383" y="128"/>
                    </a:lnTo>
                    <a:lnTo>
                      <a:pt x="1317" y="31"/>
                    </a:lnTo>
                    <a:lnTo>
                      <a:pt x="835" y="31"/>
                    </a:lnTo>
                    <a:lnTo>
                      <a:pt x="165" y="655"/>
                    </a:lnTo>
                    <a:lnTo>
                      <a:pt x="176" y="677"/>
                    </a:lnTo>
                    <a:lnTo>
                      <a:pt x="179" y="702"/>
                    </a:lnTo>
                    <a:lnTo>
                      <a:pt x="174" y="732"/>
                    </a:lnTo>
                    <a:lnTo>
                      <a:pt x="161" y="755"/>
                    </a:lnTo>
                    <a:lnTo>
                      <a:pt x="143" y="775"/>
                    </a:lnTo>
                    <a:lnTo>
                      <a:pt x="117" y="788"/>
                    </a:lnTo>
                    <a:lnTo>
                      <a:pt x="90" y="792"/>
                    </a:lnTo>
                    <a:lnTo>
                      <a:pt x="61" y="788"/>
                    </a:lnTo>
                    <a:lnTo>
                      <a:pt x="37" y="775"/>
                    </a:lnTo>
                    <a:lnTo>
                      <a:pt x="17" y="755"/>
                    </a:lnTo>
                    <a:lnTo>
                      <a:pt x="4" y="732"/>
                    </a:lnTo>
                    <a:lnTo>
                      <a:pt x="0" y="702"/>
                    </a:lnTo>
                    <a:lnTo>
                      <a:pt x="4" y="675"/>
                    </a:lnTo>
                    <a:lnTo>
                      <a:pt x="17" y="649"/>
                    </a:lnTo>
                    <a:lnTo>
                      <a:pt x="37" y="631"/>
                    </a:lnTo>
                    <a:lnTo>
                      <a:pt x="61" y="618"/>
                    </a:lnTo>
                    <a:lnTo>
                      <a:pt x="90" y="613"/>
                    </a:lnTo>
                    <a:lnTo>
                      <a:pt x="117" y="618"/>
                    </a:lnTo>
                    <a:lnTo>
                      <a:pt x="143" y="631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0" name="Freeform 14">
                <a:extLst>
                  <a:ext uri="{FF2B5EF4-FFF2-40B4-BE49-F238E27FC236}">
                    <a16:creationId xmlns:a16="http://schemas.microsoft.com/office/drawing/2014/main" id="{9BC41925-6C72-A049-92EC-1EEA52D05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816" y="2893805"/>
                <a:ext cx="739059" cy="237671"/>
              </a:xfrm>
              <a:custGeom>
                <a:avLst/>
                <a:gdLst>
                  <a:gd name="T0" fmla="*/ 506 w 1361"/>
                  <a:gd name="T1" fmla="*/ 0 h 439"/>
                  <a:gd name="T2" fmla="*/ 1288 w 1361"/>
                  <a:gd name="T3" fmla="*/ 0 h 439"/>
                  <a:gd name="T4" fmla="*/ 1288 w 1361"/>
                  <a:gd name="T5" fmla="*/ 150 h 439"/>
                  <a:gd name="T6" fmla="*/ 1312 w 1361"/>
                  <a:gd name="T7" fmla="*/ 158 h 439"/>
                  <a:gd name="T8" fmla="*/ 1332 w 1361"/>
                  <a:gd name="T9" fmla="*/ 171 h 439"/>
                  <a:gd name="T10" fmla="*/ 1348 w 1361"/>
                  <a:gd name="T11" fmla="*/ 191 h 439"/>
                  <a:gd name="T12" fmla="*/ 1358 w 1361"/>
                  <a:gd name="T13" fmla="*/ 213 h 439"/>
                  <a:gd name="T14" fmla="*/ 1361 w 1361"/>
                  <a:gd name="T15" fmla="*/ 238 h 439"/>
                  <a:gd name="T16" fmla="*/ 1358 w 1361"/>
                  <a:gd name="T17" fmla="*/ 266 h 439"/>
                  <a:gd name="T18" fmla="*/ 1345 w 1361"/>
                  <a:gd name="T19" fmla="*/ 291 h 439"/>
                  <a:gd name="T20" fmla="*/ 1325 w 1361"/>
                  <a:gd name="T21" fmla="*/ 310 h 439"/>
                  <a:gd name="T22" fmla="*/ 1301 w 1361"/>
                  <a:gd name="T23" fmla="*/ 322 h 439"/>
                  <a:gd name="T24" fmla="*/ 1274 w 1361"/>
                  <a:gd name="T25" fmla="*/ 328 h 439"/>
                  <a:gd name="T26" fmla="*/ 1244 w 1361"/>
                  <a:gd name="T27" fmla="*/ 322 h 439"/>
                  <a:gd name="T28" fmla="*/ 1221 w 1361"/>
                  <a:gd name="T29" fmla="*/ 310 h 439"/>
                  <a:gd name="T30" fmla="*/ 1201 w 1361"/>
                  <a:gd name="T31" fmla="*/ 291 h 439"/>
                  <a:gd name="T32" fmla="*/ 1188 w 1361"/>
                  <a:gd name="T33" fmla="*/ 266 h 439"/>
                  <a:gd name="T34" fmla="*/ 1184 w 1361"/>
                  <a:gd name="T35" fmla="*/ 238 h 439"/>
                  <a:gd name="T36" fmla="*/ 1188 w 1361"/>
                  <a:gd name="T37" fmla="*/ 213 h 439"/>
                  <a:gd name="T38" fmla="*/ 1197 w 1361"/>
                  <a:gd name="T39" fmla="*/ 191 h 439"/>
                  <a:gd name="T40" fmla="*/ 1213 w 1361"/>
                  <a:gd name="T41" fmla="*/ 171 h 439"/>
                  <a:gd name="T42" fmla="*/ 1233 w 1361"/>
                  <a:gd name="T43" fmla="*/ 158 h 439"/>
                  <a:gd name="T44" fmla="*/ 1257 w 1361"/>
                  <a:gd name="T45" fmla="*/ 150 h 439"/>
                  <a:gd name="T46" fmla="*/ 1257 w 1361"/>
                  <a:gd name="T47" fmla="*/ 31 h 439"/>
                  <a:gd name="T48" fmla="*/ 517 w 1361"/>
                  <a:gd name="T49" fmla="*/ 31 h 439"/>
                  <a:gd name="T50" fmla="*/ 168 w 1361"/>
                  <a:gd name="T51" fmla="*/ 310 h 439"/>
                  <a:gd name="T52" fmla="*/ 176 w 1361"/>
                  <a:gd name="T53" fmla="*/ 330 h 439"/>
                  <a:gd name="T54" fmla="*/ 179 w 1361"/>
                  <a:gd name="T55" fmla="*/ 352 h 439"/>
                  <a:gd name="T56" fmla="*/ 174 w 1361"/>
                  <a:gd name="T57" fmla="*/ 379 h 439"/>
                  <a:gd name="T58" fmla="*/ 161 w 1361"/>
                  <a:gd name="T59" fmla="*/ 403 h 439"/>
                  <a:gd name="T60" fmla="*/ 143 w 1361"/>
                  <a:gd name="T61" fmla="*/ 423 h 439"/>
                  <a:gd name="T62" fmla="*/ 117 w 1361"/>
                  <a:gd name="T63" fmla="*/ 436 h 439"/>
                  <a:gd name="T64" fmla="*/ 90 w 1361"/>
                  <a:gd name="T65" fmla="*/ 439 h 439"/>
                  <a:gd name="T66" fmla="*/ 62 w 1361"/>
                  <a:gd name="T67" fmla="*/ 436 h 439"/>
                  <a:gd name="T68" fmla="*/ 37 w 1361"/>
                  <a:gd name="T69" fmla="*/ 423 h 439"/>
                  <a:gd name="T70" fmla="*/ 19 w 1361"/>
                  <a:gd name="T71" fmla="*/ 403 h 439"/>
                  <a:gd name="T72" fmla="*/ 6 w 1361"/>
                  <a:gd name="T73" fmla="*/ 379 h 439"/>
                  <a:gd name="T74" fmla="*/ 0 w 1361"/>
                  <a:gd name="T75" fmla="*/ 352 h 439"/>
                  <a:gd name="T76" fmla="*/ 6 w 1361"/>
                  <a:gd name="T77" fmla="*/ 322 h 439"/>
                  <a:gd name="T78" fmla="*/ 19 w 1361"/>
                  <a:gd name="T79" fmla="*/ 299 h 439"/>
                  <a:gd name="T80" fmla="*/ 37 w 1361"/>
                  <a:gd name="T81" fmla="*/ 278 h 439"/>
                  <a:gd name="T82" fmla="*/ 62 w 1361"/>
                  <a:gd name="T83" fmla="*/ 266 h 439"/>
                  <a:gd name="T84" fmla="*/ 90 w 1361"/>
                  <a:gd name="T85" fmla="*/ 262 h 439"/>
                  <a:gd name="T86" fmla="*/ 112 w 1361"/>
                  <a:gd name="T87" fmla="*/ 264 h 439"/>
                  <a:gd name="T88" fmla="*/ 132 w 1361"/>
                  <a:gd name="T89" fmla="*/ 271 h 439"/>
                  <a:gd name="T90" fmla="*/ 148 w 1361"/>
                  <a:gd name="T91" fmla="*/ 284 h 439"/>
                  <a:gd name="T92" fmla="*/ 506 w 1361"/>
                  <a:gd name="T93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61" h="439">
                    <a:moveTo>
                      <a:pt x="506" y="0"/>
                    </a:moveTo>
                    <a:lnTo>
                      <a:pt x="1288" y="0"/>
                    </a:lnTo>
                    <a:lnTo>
                      <a:pt x="1288" y="150"/>
                    </a:lnTo>
                    <a:lnTo>
                      <a:pt x="1312" y="158"/>
                    </a:lnTo>
                    <a:lnTo>
                      <a:pt x="1332" y="171"/>
                    </a:lnTo>
                    <a:lnTo>
                      <a:pt x="1348" y="191"/>
                    </a:lnTo>
                    <a:lnTo>
                      <a:pt x="1358" y="213"/>
                    </a:lnTo>
                    <a:lnTo>
                      <a:pt x="1361" y="238"/>
                    </a:lnTo>
                    <a:lnTo>
                      <a:pt x="1358" y="266"/>
                    </a:lnTo>
                    <a:lnTo>
                      <a:pt x="1345" y="291"/>
                    </a:lnTo>
                    <a:lnTo>
                      <a:pt x="1325" y="310"/>
                    </a:lnTo>
                    <a:lnTo>
                      <a:pt x="1301" y="322"/>
                    </a:lnTo>
                    <a:lnTo>
                      <a:pt x="1274" y="328"/>
                    </a:lnTo>
                    <a:lnTo>
                      <a:pt x="1244" y="322"/>
                    </a:lnTo>
                    <a:lnTo>
                      <a:pt x="1221" y="310"/>
                    </a:lnTo>
                    <a:lnTo>
                      <a:pt x="1201" y="291"/>
                    </a:lnTo>
                    <a:lnTo>
                      <a:pt x="1188" y="266"/>
                    </a:lnTo>
                    <a:lnTo>
                      <a:pt x="1184" y="238"/>
                    </a:lnTo>
                    <a:lnTo>
                      <a:pt x="1188" y="213"/>
                    </a:lnTo>
                    <a:lnTo>
                      <a:pt x="1197" y="191"/>
                    </a:lnTo>
                    <a:lnTo>
                      <a:pt x="1213" y="171"/>
                    </a:lnTo>
                    <a:lnTo>
                      <a:pt x="1233" y="158"/>
                    </a:lnTo>
                    <a:lnTo>
                      <a:pt x="1257" y="150"/>
                    </a:lnTo>
                    <a:lnTo>
                      <a:pt x="1257" y="31"/>
                    </a:lnTo>
                    <a:lnTo>
                      <a:pt x="517" y="31"/>
                    </a:lnTo>
                    <a:lnTo>
                      <a:pt x="168" y="310"/>
                    </a:lnTo>
                    <a:lnTo>
                      <a:pt x="176" y="330"/>
                    </a:lnTo>
                    <a:lnTo>
                      <a:pt x="179" y="352"/>
                    </a:lnTo>
                    <a:lnTo>
                      <a:pt x="174" y="379"/>
                    </a:lnTo>
                    <a:lnTo>
                      <a:pt x="161" y="403"/>
                    </a:lnTo>
                    <a:lnTo>
                      <a:pt x="143" y="423"/>
                    </a:lnTo>
                    <a:lnTo>
                      <a:pt x="117" y="436"/>
                    </a:lnTo>
                    <a:lnTo>
                      <a:pt x="90" y="439"/>
                    </a:lnTo>
                    <a:lnTo>
                      <a:pt x="62" y="436"/>
                    </a:lnTo>
                    <a:lnTo>
                      <a:pt x="37" y="423"/>
                    </a:lnTo>
                    <a:lnTo>
                      <a:pt x="19" y="403"/>
                    </a:lnTo>
                    <a:lnTo>
                      <a:pt x="6" y="379"/>
                    </a:lnTo>
                    <a:lnTo>
                      <a:pt x="0" y="352"/>
                    </a:lnTo>
                    <a:lnTo>
                      <a:pt x="6" y="322"/>
                    </a:lnTo>
                    <a:lnTo>
                      <a:pt x="19" y="299"/>
                    </a:lnTo>
                    <a:lnTo>
                      <a:pt x="37" y="278"/>
                    </a:lnTo>
                    <a:lnTo>
                      <a:pt x="62" y="266"/>
                    </a:lnTo>
                    <a:lnTo>
                      <a:pt x="90" y="262"/>
                    </a:lnTo>
                    <a:lnTo>
                      <a:pt x="112" y="264"/>
                    </a:lnTo>
                    <a:lnTo>
                      <a:pt x="132" y="271"/>
                    </a:lnTo>
                    <a:lnTo>
                      <a:pt x="148" y="284"/>
                    </a:lnTo>
                    <a:lnTo>
                      <a:pt x="506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1" name="Freeform 15">
                <a:extLst>
                  <a:ext uri="{FF2B5EF4-FFF2-40B4-BE49-F238E27FC236}">
                    <a16:creationId xmlns:a16="http://schemas.microsoft.com/office/drawing/2014/main" id="{EAB421F8-2F1D-704C-8C93-5ECF9010E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8321" y="2651793"/>
                <a:ext cx="325577" cy="183409"/>
              </a:xfrm>
              <a:custGeom>
                <a:avLst/>
                <a:gdLst>
                  <a:gd name="T0" fmla="*/ 268 w 599"/>
                  <a:gd name="T1" fmla="*/ 0 h 338"/>
                  <a:gd name="T2" fmla="*/ 526 w 599"/>
                  <a:gd name="T3" fmla="*/ 0 h 338"/>
                  <a:gd name="T4" fmla="*/ 526 w 599"/>
                  <a:gd name="T5" fmla="*/ 161 h 338"/>
                  <a:gd name="T6" fmla="*/ 550 w 599"/>
                  <a:gd name="T7" fmla="*/ 168 h 338"/>
                  <a:gd name="T8" fmla="*/ 570 w 599"/>
                  <a:gd name="T9" fmla="*/ 183 h 338"/>
                  <a:gd name="T10" fmla="*/ 586 w 599"/>
                  <a:gd name="T11" fmla="*/ 201 h 338"/>
                  <a:gd name="T12" fmla="*/ 595 w 599"/>
                  <a:gd name="T13" fmla="*/ 223 h 338"/>
                  <a:gd name="T14" fmla="*/ 599 w 599"/>
                  <a:gd name="T15" fmla="*/ 249 h 338"/>
                  <a:gd name="T16" fmla="*/ 595 w 599"/>
                  <a:gd name="T17" fmla="*/ 278 h 338"/>
                  <a:gd name="T18" fmla="*/ 583 w 599"/>
                  <a:gd name="T19" fmla="*/ 302 h 338"/>
                  <a:gd name="T20" fmla="*/ 562 w 599"/>
                  <a:gd name="T21" fmla="*/ 322 h 338"/>
                  <a:gd name="T22" fmla="*/ 539 w 599"/>
                  <a:gd name="T23" fmla="*/ 333 h 338"/>
                  <a:gd name="T24" fmla="*/ 511 w 599"/>
                  <a:gd name="T25" fmla="*/ 338 h 338"/>
                  <a:gd name="T26" fmla="*/ 482 w 599"/>
                  <a:gd name="T27" fmla="*/ 333 h 338"/>
                  <a:gd name="T28" fmla="*/ 458 w 599"/>
                  <a:gd name="T29" fmla="*/ 322 h 338"/>
                  <a:gd name="T30" fmla="*/ 438 w 599"/>
                  <a:gd name="T31" fmla="*/ 302 h 338"/>
                  <a:gd name="T32" fmla="*/ 425 w 599"/>
                  <a:gd name="T33" fmla="*/ 278 h 338"/>
                  <a:gd name="T34" fmla="*/ 422 w 599"/>
                  <a:gd name="T35" fmla="*/ 249 h 338"/>
                  <a:gd name="T36" fmla="*/ 425 w 599"/>
                  <a:gd name="T37" fmla="*/ 223 h 338"/>
                  <a:gd name="T38" fmla="*/ 435 w 599"/>
                  <a:gd name="T39" fmla="*/ 201 h 338"/>
                  <a:gd name="T40" fmla="*/ 451 w 599"/>
                  <a:gd name="T41" fmla="*/ 183 h 338"/>
                  <a:gd name="T42" fmla="*/ 471 w 599"/>
                  <a:gd name="T43" fmla="*/ 168 h 338"/>
                  <a:gd name="T44" fmla="*/ 495 w 599"/>
                  <a:gd name="T45" fmla="*/ 161 h 338"/>
                  <a:gd name="T46" fmla="*/ 495 w 599"/>
                  <a:gd name="T47" fmla="*/ 31 h 338"/>
                  <a:gd name="T48" fmla="*/ 283 w 599"/>
                  <a:gd name="T49" fmla="*/ 31 h 338"/>
                  <a:gd name="T50" fmla="*/ 155 w 599"/>
                  <a:gd name="T51" fmla="*/ 190 h 338"/>
                  <a:gd name="T52" fmla="*/ 168 w 599"/>
                  <a:gd name="T53" fmla="*/ 209 h 338"/>
                  <a:gd name="T54" fmla="*/ 175 w 599"/>
                  <a:gd name="T55" fmla="*/ 227 h 338"/>
                  <a:gd name="T56" fmla="*/ 177 w 599"/>
                  <a:gd name="T57" fmla="*/ 249 h 338"/>
                  <a:gd name="T58" fmla="*/ 173 w 599"/>
                  <a:gd name="T59" fmla="*/ 278 h 338"/>
                  <a:gd name="T60" fmla="*/ 161 w 599"/>
                  <a:gd name="T61" fmla="*/ 302 h 338"/>
                  <a:gd name="T62" fmla="*/ 140 w 599"/>
                  <a:gd name="T63" fmla="*/ 322 h 338"/>
                  <a:gd name="T64" fmla="*/ 117 w 599"/>
                  <a:gd name="T65" fmla="*/ 333 h 338"/>
                  <a:gd name="T66" fmla="*/ 89 w 599"/>
                  <a:gd name="T67" fmla="*/ 338 h 338"/>
                  <a:gd name="T68" fmla="*/ 60 w 599"/>
                  <a:gd name="T69" fmla="*/ 333 h 338"/>
                  <a:gd name="T70" fmla="*/ 36 w 599"/>
                  <a:gd name="T71" fmla="*/ 322 h 338"/>
                  <a:gd name="T72" fmla="*/ 16 w 599"/>
                  <a:gd name="T73" fmla="*/ 302 h 338"/>
                  <a:gd name="T74" fmla="*/ 3 w 599"/>
                  <a:gd name="T75" fmla="*/ 278 h 338"/>
                  <a:gd name="T76" fmla="*/ 0 w 599"/>
                  <a:gd name="T77" fmla="*/ 249 h 338"/>
                  <a:gd name="T78" fmla="*/ 3 w 599"/>
                  <a:gd name="T79" fmla="*/ 221 h 338"/>
                  <a:gd name="T80" fmla="*/ 16 w 599"/>
                  <a:gd name="T81" fmla="*/ 196 h 338"/>
                  <a:gd name="T82" fmla="*/ 36 w 599"/>
                  <a:gd name="T83" fmla="*/ 178 h 338"/>
                  <a:gd name="T84" fmla="*/ 60 w 599"/>
                  <a:gd name="T85" fmla="*/ 165 h 338"/>
                  <a:gd name="T86" fmla="*/ 89 w 599"/>
                  <a:gd name="T87" fmla="*/ 159 h 338"/>
                  <a:gd name="T88" fmla="*/ 111 w 599"/>
                  <a:gd name="T89" fmla="*/ 163 h 338"/>
                  <a:gd name="T90" fmla="*/ 131 w 599"/>
                  <a:gd name="T91" fmla="*/ 170 h 338"/>
                  <a:gd name="T92" fmla="*/ 268 w 599"/>
                  <a:gd name="T93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99" h="338">
                    <a:moveTo>
                      <a:pt x="268" y="0"/>
                    </a:moveTo>
                    <a:lnTo>
                      <a:pt x="526" y="0"/>
                    </a:lnTo>
                    <a:lnTo>
                      <a:pt x="526" y="161"/>
                    </a:lnTo>
                    <a:lnTo>
                      <a:pt x="550" y="168"/>
                    </a:lnTo>
                    <a:lnTo>
                      <a:pt x="570" y="183"/>
                    </a:lnTo>
                    <a:lnTo>
                      <a:pt x="586" y="201"/>
                    </a:lnTo>
                    <a:lnTo>
                      <a:pt x="595" y="223"/>
                    </a:lnTo>
                    <a:lnTo>
                      <a:pt x="599" y="249"/>
                    </a:lnTo>
                    <a:lnTo>
                      <a:pt x="595" y="278"/>
                    </a:lnTo>
                    <a:lnTo>
                      <a:pt x="583" y="302"/>
                    </a:lnTo>
                    <a:lnTo>
                      <a:pt x="562" y="322"/>
                    </a:lnTo>
                    <a:lnTo>
                      <a:pt x="539" y="333"/>
                    </a:lnTo>
                    <a:lnTo>
                      <a:pt x="511" y="338"/>
                    </a:lnTo>
                    <a:lnTo>
                      <a:pt x="482" y="333"/>
                    </a:lnTo>
                    <a:lnTo>
                      <a:pt x="458" y="322"/>
                    </a:lnTo>
                    <a:lnTo>
                      <a:pt x="438" y="302"/>
                    </a:lnTo>
                    <a:lnTo>
                      <a:pt x="425" y="278"/>
                    </a:lnTo>
                    <a:lnTo>
                      <a:pt x="422" y="249"/>
                    </a:lnTo>
                    <a:lnTo>
                      <a:pt x="425" y="223"/>
                    </a:lnTo>
                    <a:lnTo>
                      <a:pt x="435" y="201"/>
                    </a:lnTo>
                    <a:lnTo>
                      <a:pt x="451" y="183"/>
                    </a:lnTo>
                    <a:lnTo>
                      <a:pt x="471" y="168"/>
                    </a:lnTo>
                    <a:lnTo>
                      <a:pt x="495" y="161"/>
                    </a:lnTo>
                    <a:lnTo>
                      <a:pt x="495" y="31"/>
                    </a:lnTo>
                    <a:lnTo>
                      <a:pt x="283" y="31"/>
                    </a:lnTo>
                    <a:lnTo>
                      <a:pt x="155" y="190"/>
                    </a:lnTo>
                    <a:lnTo>
                      <a:pt x="168" y="209"/>
                    </a:lnTo>
                    <a:lnTo>
                      <a:pt x="175" y="227"/>
                    </a:lnTo>
                    <a:lnTo>
                      <a:pt x="177" y="249"/>
                    </a:lnTo>
                    <a:lnTo>
                      <a:pt x="173" y="278"/>
                    </a:lnTo>
                    <a:lnTo>
                      <a:pt x="161" y="302"/>
                    </a:lnTo>
                    <a:lnTo>
                      <a:pt x="140" y="322"/>
                    </a:lnTo>
                    <a:lnTo>
                      <a:pt x="117" y="333"/>
                    </a:lnTo>
                    <a:lnTo>
                      <a:pt x="89" y="338"/>
                    </a:lnTo>
                    <a:lnTo>
                      <a:pt x="60" y="333"/>
                    </a:lnTo>
                    <a:lnTo>
                      <a:pt x="36" y="322"/>
                    </a:lnTo>
                    <a:lnTo>
                      <a:pt x="16" y="302"/>
                    </a:lnTo>
                    <a:lnTo>
                      <a:pt x="3" y="278"/>
                    </a:lnTo>
                    <a:lnTo>
                      <a:pt x="0" y="249"/>
                    </a:lnTo>
                    <a:lnTo>
                      <a:pt x="3" y="221"/>
                    </a:lnTo>
                    <a:lnTo>
                      <a:pt x="16" y="196"/>
                    </a:lnTo>
                    <a:lnTo>
                      <a:pt x="36" y="178"/>
                    </a:lnTo>
                    <a:lnTo>
                      <a:pt x="60" y="165"/>
                    </a:lnTo>
                    <a:lnTo>
                      <a:pt x="89" y="159"/>
                    </a:lnTo>
                    <a:lnTo>
                      <a:pt x="111" y="163"/>
                    </a:lnTo>
                    <a:lnTo>
                      <a:pt x="131" y="170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2" name="Freeform 16">
                <a:extLst>
                  <a:ext uri="{FF2B5EF4-FFF2-40B4-BE49-F238E27FC236}">
                    <a16:creationId xmlns:a16="http://schemas.microsoft.com/office/drawing/2014/main" id="{4DEA43FD-3887-1341-9A15-D632A9A82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7463" y="2651793"/>
                <a:ext cx="339685" cy="232245"/>
              </a:xfrm>
              <a:custGeom>
                <a:avLst/>
                <a:gdLst>
                  <a:gd name="T0" fmla="*/ 168 w 625"/>
                  <a:gd name="T1" fmla="*/ 0 h 428"/>
                  <a:gd name="T2" fmla="*/ 459 w 625"/>
                  <a:gd name="T3" fmla="*/ 0 h 428"/>
                  <a:gd name="T4" fmla="*/ 528 w 625"/>
                  <a:gd name="T5" fmla="*/ 249 h 428"/>
                  <a:gd name="T6" fmla="*/ 536 w 625"/>
                  <a:gd name="T7" fmla="*/ 249 h 428"/>
                  <a:gd name="T8" fmla="*/ 563 w 625"/>
                  <a:gd name="T9" fmla="*/ 254 h 428"/>
                  <a:gd name="T10" fmla="*/ 589 w 625"/>
                  <a:gd name="T11" fmla="*/ 267 h 428"/>
                  <a:gd name="T12" fmla="*/ 607 w 625"/>
                  <a:gd name="T13" fmla="*/ 285 h 428"/>
                  <a:gd name="T14" fmla="*/ 620 w 625"/>
                  <a:gd name="T15" fmla="*/ 311 h 428"/>
                  <a:gd name="T16" fmla="*/ 625 w 625"/>
                  <a:gd name="T17" fmla="*/ 338 h 428"/>
                  <a:gd name="T18" fmla="*/ 620 w 625"/>
                  <a:gd name="T19" fmla="*/ 366 h 428"/>
                  <a:gd name="T20" fmla="*/ 607 w 625"/>
                  <a:gd name="T21" fmla="*/ 392 h 428"/>
                  <a:gd name="T22" fmla="*/ 589 w 625"/>
                  <a:gd name="T23" fmla="*/ 410 h 428"/>
                  <a:gd name="T24" fmla="*/ 563 w 625"/>
                  <a:gd name="T25" fmla="*/ 423 h 428"/>
                  <a:gd name="T26" fmla="*/ 536 w 625"/>
                  <a:gd name="T27" fmla="*/ 428 h 428"/>
                  <a:gd name="T28" fmla="*/ 508 w 625"/>
                  <a:gd name="T29" fmla="*/ 423 h 428"/>
                  <a:gd name="T30" fmla="*/ 483 w 625"/>
                  <a:gd name="T31" fmla="*/ 410 h 428"/>
                  <a:gd name="T32" fmla="*/ 464 w 625"/>
                  <a:gd name="T33" fmla="*/ 392 h 428"/>
                  <a:gd name="T34" fmla="*/ 452 w 625"/>
                  <a:gd name="T35" fmla="*/ 366 h 428"/>
                  <a:gd name="T36" fmla="*/ 446 w 625"/>
                  <a:gd name="T37" fmla="*/ 338 h 428"/>
                  <a:gd name="T38" fmla="*/ 450 w 625"/>
                  <a:gd name="T39" fmla="*/ 313 h 428"/>
                  <a:gd name="T40" fmla="*/ 461 w 625"/>
                  <a:gd name="T41" fmla="*/ 291 h 428"/>
                  <a:gd name="T42" fmla="*/ 477 w 625"/>
                  <a:gd name="T43" fmla="*/ 273 h 428"/>
                  <a:gd name="T44" fmla="*/ 497 w 625"/>
                  <a:gd name="T45" fmla="*/ 258 h 428"/>
                  <a:gd name="T46" fmla="*/ 435 w 625"/>
                  <a:gd name="T47" fmla="*/ 31 h 428"/>
                  <a:gd name="T48" fmla="*/ 190 w 625"/>
                  <a:gd name="T49" fmla="*/ 31 h 428"/>
                  <a:gd name="T50" fmla="*/ 136 w 625"/>
                  <a:gd name="T51" fmla="*/ 172 h 428"/>
                  <a:gd name="T52" fmla="*/ 159 w 625"/>
                  <a:gd name="T53" fmla="*/ 192 h 428"/>
                  <a:gd name="T54" fmla="*/ 174 w 625"/>
                  <a:gd name="T55" fmla="*/ 218 h 428"/>
                  <a:gd name="T56" fmla="*/ 179 w 625"/>
                  <a:gd name="T57" fmla="*/ 249 h 428"/>
                  <a:gd name="T58" fmla="*/ 174 w 625"/>
                  <a:gd name="T59" fmla="*/ 278 h 428"/>
                  <a:gd name="T60" fmla="*/ 161 w 625"/>
                  <a:gd name="T61" fmla="*/ 302 h 428"/>
                  <a:gd name="T62" fmla="*/ 143 w 625"/>
                  <a:gd name="T63" fmla="*/ 322 h 428"/>
                  <a:gd name="T64" fmla="*/ 117 w 625"/>
                  <a:gd name="T65" fmla="*/ 333 h 428"/>
                  <a:gd name="T66" fmla="*/ 90 w 625"/>
                  <a:gd name="T67" fmla="*/ 338 h 428"/>
                  <a:gd name="T68" fmla="*/ 61 w 625"/>
                  <a:gd name="T69" fmla="*/ 333 h 428"/>
                  <a:gd name="T70" fmla="*/ 37 w 625"/>
                  <a:gd name="T71" fmla="*/ 322 h 428"/>
                  <a:gd name="T72" fmla="*/ 19 w 625"/>
                  <a:gd name="T73" fmla="*/ 302 h 428"/>
                  <a:gd name="T74" fmla="*/ 6 w 625"/>
                  <a:gd name="T75" fmla="*/ 278 h 428"/>
                  <a:gd name="T76" fmla="*/ 0 w 625"/>
                  <a:gd name="T77" fmla="*/ 249 h 428"/>
                  <a:gd name="T78" fmla="*/ 6 w 625"/>
                  <a:gd name="T79" fmla="*/ 221 h 428"/>
                  <a:gd name="T80" fmla="*/ 19 w 625"/>
                  <a:gd name="T81" fmla="*/ 196 h 428"/>
                  <a:gd name="T82" fmla="*/ 37 w 625"/>
                  <a:gd name="T83" fmla="*/ 178 h 428"/>
                  <a:gd name="T84" fmla="*/ 61 w 625"/>
                  <a:gd name="T85" fmla="*/ 165 h 428"/>
                  <a:gd name="T86" fmla="*/ 90 w 625"/>
                  <a:gd name="T87" fmla="*/ 159 h 428"/>
                  <a:gd name="T88" fmla="*/ 97 w 625"/>
                  <a:gd name="T89" fmla="*/ 161 h 428"/>
                  <a:gd name="T90" fmla="*/ 106 w 625"/>
                  <a:gd name="T91" fmla="*/ 161 h 428"/>
                  <a:gd name="T92" fmla="*/ 168 w 625"/>
                  <a:gd name="T93" fmla="*/ 0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25" h="428">
                    <a:moveTo>
                      <a:pt x="168" y="0"/>
                    </a:moveTo>
                    <a:lnTo>
                      <a:pt x="459" y="0"/>
                    </a:lnTo>
                    <a:lnTo>
                      <a:pt x="528" y="249"/>
                    </a:lnTo>
                    <a:lnTo>
                      <a:pt x="536" y="249"/>
                    </a:lnTo>
                    <a:lnTo>
                      <a:pt x="563" y="254"/>
                    </a:lnTo>
                    <a:lnTo>
                      <a:pt x="589" y="267"/>
                    </a:lnTo>
                    <a:lnTo>
                      <a:pt x="607" y="285"/>
                    </a:lnTo>
                    <a:lnTo>
                      <a:pt x="620" y="311"/>
                    </a:lnTo>
                    <a:lnTo>
                      <a:pt x="625" y="338"/>
                    </a:lnTo>
                    <a:lnTo>
                      <a:pt x="620" y="366"/>
                    </a:lnTo>
                    <a:lnTo>
                      <a:pt x="607" y="392"/>
                    </a:lnTo>
                    <a:lnTo>
                      <a:pt x="589" y="410"/>
                    </a:lnTo>
                    <a:lnTo>
                      <a:pt x="563" y="423"/>
                    </a:lnTo>
                    <a:lnTo>
                      <a:pt x="536" y="428"/>
                    </a:lnTo>
                    <a:lnTo>
                      <a:pt x="508" y="423"/>
                    </a:lnTo>
                    <a:lnTo>
                      <a:pt x="483" y="410"/>
                    </a:lnTo>
                    <a:lnTo>
                      <a:pt x="464" y="392"/>
                    </a:lnTo>
                    <a:lnTo>
                      <a:pt x="452" y="366"/>
                    </a:lnTo>
                    <a:lnTo>
                      <a:pt x="446" y="338"/>
                    </a:lnTo>
                    <a:lnTo>
                      <a:pt x="450" y="313"/>
                    </a:lnTo>
                    <a:lnTo>
                      <a:pt x="461" y="291"/>
                    </a:lnTo>
                    <a:lnTo>
                      <a:pt x="477" y="273"/>
                    </a:lnTo>
                    <a:lnTo>
                      <a:pt x="497" y="258"/>
                    </a:lnTo>
                    <a:lnTo>
                      <a:pt x="435" y="31"/>
                    </a:lnTo>
                    <a:lnTo>
                      <a:pt x="190" y="31"/>
                    </a:lnTo>
                    <a:lnTo>
                      <a:pt x="136" y="172"/>
                    </a:lnTo>
                    <a:lnTo>
                      <a:pt x="159" y="192"/>
                    </a:lnTo>
                    <a:lnTo>
                      <a:pt x="174" y="218"/>
                    </a:lnTo>
                    <a:lnTo>
                      <a:pt x="179" y="249"/>
                    </a:lnTo>
                    <a:lnTo>
                      <a:pt x="174" y="278"/>
                    </a:lnTo>
                    <a:lnTo>
                      <a:pt x="161" y="302"/>
                    </a:lnTo>
                    <a:lnTo>
                      <a:pt x="143" y="322"/>
                    </a:lnTo>
                    <a:lnTo>
                      <a:pt x="117" y="333"/>
                    </a:lnTo>
                    <a:lnTo>
                      <a:pt x="90" y="338"/>
                    </a:lnTo>
                    <a:lnTo>
                      <a:pt x="61" y="333"/>
                    </a:lnTo>
                    <a:lnTo>
                      <a:pt x="37" y="322"/>
                    </a:lnTo>
                    <a:lnTo>
                      <a:pt x="19" y="302"/>
                    </a:lnTo>
                    <a:lnTo>
                      <a:pt x="6" y="278"/>
                    </a:lnTo>
                    <a:lnTo>
                      <a:pt x="0" y="249"/>
                    </a:lnTo>
                    <a:lnTo>
                      <a:pt x="6" y="221"/>
                    </a:lnTo>
                    <a:lnTo>
                      <a:pt x="19" y="196"/>
                    </a:lnTo>
                    <a:lnTo>
                      <a:pt x="37" y="178"/>
                    </a:lnTo>
                    <a:lnTo>
                      <a:pt x="61" y="165"/>
                    </a:lnTo>
                    <a:lnTo>
                      <a:pt x="90" y="159"/>
                    </a:lnTo>
                    <a:lnTo>
                      <a:pt x="97" y="161"/>
                    </a:lnTo>
                    <a:lnTo>
                      <a:pt x="106" y="161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3" name="Freeform 17">
                <a:extLst>
                  <a:ext uri="{FF2B5EF4-FFF2-40B4-BE49-F238E27FC236}">
                    <a16:creationId xmlns:a16="http://schemas.microsoft.com/office/drawing/2014/main" id="{527F7991-D340-184D-8686-2E77B8FC1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4596" y="2524818"/>
                <a:ext cx="508985" cy="616425"/>
              </a:xfrm>
              <a:custGeom>
                <a:avLst/>
                <a:gdLst>
                  <a:gd name="T0" fmla="*/ 287 w 937"/>
                  <a:gd name="T1" fmla="*/ 0 h 1136"/>
                  <a:gd name="T2" fmla="*/ 755 w 937"/>
                  <a:gd name="T3" fmla="*/ 0 h 1136"/>
                  <a:gd name="T4" fmla="*/ 937 w 937"/>
                  <a:gd name="T5" fmla="*/ 503 h 1136"/>
                  <a:gd name="T6" fmla="*/ 937 w 937"/>
                  <a:gd name="T7" fmla="*/ 764 h 1136"/>
                  <a:gd name="T8" fmla="*/ 276 w 937"/>
                  <a:gd name="T9" fmla="*/ 764 h 1136"/>
                  <a:gd name="T10" fmla="*/ 175 w 937"/>
                  <a:gd name="T11" fmla="*/ 973 h 1136"/>
                  <a:gd name="T12" fmla="*/ 197 w 937"/>
                  <a:gd name="T13" fmla="*/ 991 h 1136"/>
                  <a:gd name="T14" fmla="*/ 210 w 937"/>
                  <a:gd name="T15" fmla="*/ 1017 h 1136"/>
                  <a:gd name="T16" fmla="*/ 216 w 937"/>
                  <a:gd name="T17" fmla="*/ 1046 h 1136"/>
                  <a:gd name="T18" fmla="*/ 212 w 937"/>
                  <a:gd name="T19" fmla="*/ 1075 h 1136"/>
                  <a:gd name="T20" fmla="*/ 199 w 937"/>
                  <a:gd name="T21" fmla="*/ 1099 h 1136"/>
                  <a:gd name="T22" fmla="*/ 179 w 937"/>
                  <a:gd name="T23" fmla="*/ 1119 h 1136"/>
                  <a:gd name="T24" fmla="*/ 155 w 937"/>
                  <a:gd name="T25" fmla="*/ 1132 h 1136"/>
                  <a:gd name="T26" fmla="*/ 126 w 937"/>
                  <a:gd name="T27" fmla="*/ 1136 h 1136"/>
                  <a:gd name="T28" fmla="*/ 99 w 937"/>
                  <a:gd name="T29" fmla="*/ 1132 h 1136"/>
                  <a:gd name="T30" fmla="*/ 75 w 937"/>
                  <a:gd name="T31" fmla="*/ 1119 h 1136"/>
                  <a:gd name="T32" fmla="*/ 55 w 937"/>
                  <a:gd name="T33" fmla="*/ 1099 h 1136"/>
                  <a:gd name="T34" fmla="*/ 42 w 937"/>
                  <a:gd name="T35" fmla="*/ 1075 h 1136"/>
                  <a:gd name="T36" fmla="*/ 38 w 937"/>
                  <a:gd name="T37" fmla="*/ 1046 h 1136"/>
                  <a:gd name="T38" fmla="*/ 42 w 937"/>
                  <a:gd name="T39" fmla="*/ 1019 h 1136"/>
                  <a:gd name="T40" fmla="*/ 55 w 937"/>
                  <a:gd name="T41" fmla="*/ 993 h 1136"/>
                  <a:gd name="T42" fmla="*/ 75 w 937"/>
                  <a:gd name="T43" fmla="*/ 975 h 1136"/>
                  <a:gd name="T44" fmla="*/ 99 w 937"/>
                  <a:gd name="T45" fmla="*/ 962 h 1136"/>
                  <a:gd name="T46" fmla="*/ 126 w 937"/>
                  <a:gd name="T47" fmla="*/ 956 h 1136"/>
                  <a:gd name="T48" fmla="*/ 137 w 937"/>
                  <a:gd name="T49" fmla="*/ 958 h 1136"/>
                  <a:gd name="T50" fmla="*/ 146 w 937"/>
                  <a:gd name="T51" fmla="*/ 960 h 1136"/>
                  <a:gd name="T52" fmla="*/ 254 w 937"/>
                  <a:gd name="T53" fmla="*/ 733 h 1136"/>
                  <a:gd name="T54" fmla="*/ 906 w 937"/>
                  <a:gd name="T55" fmla="*/ 733 h 1136"/>
                  <a:gd name="T56" fmla="*/ 906 w 937"/>
                  <a:gd name="T57" fmla="*/ 508 h 1136"/>
                  <a:gd name="T58" fmla="*/ 733 w 937"/>
                  <a:gd name="T59" fmla="*/ 31 h 1136"/>
                  <a:gd name="T60" fmla="*/ 309 w 937"/>
                  <a:gd name="T61" fmla="*/ 31 h 1136"/>
                  <a:gd name="T62" fmla="*/ 132 w 937"/>
                  <a:gd name="T63" fmla="*/ 581 h 1136"/>
                  <a:gd name="T64" fmla="*/ 152 w 937"/>
                  <a:gd name="T65" fmla="*/ 594 h 1136"/>
                  <a:gd name="T66" fmla="*/ 166 w 937"/>
                  <a:gd name="T67" fmla="*/ 613 h 1136"/>
                  <a:gd name="T68" fmla="*/ 175 w 937"/>
                  <a:gd name="T69" fmla="*/ 634 h 1136"/>
                  <a:gd name="T70" fmla="*/ 179 w 937"/>
                  <a:gd name="T71" fmla="*/ 660 h 1136"/>
                  <a:gd name="T72" fmla="*/ 174 w 937"/>
                  <a:gd name="T73" fmla="*/ 688 h 1136"/>
                  <a:gd name="T74" fmla="*/ 161 w 937"/>
                  <a:gd name="T75" fmla="*/ 713 h 1136"/>
                  <a:gd name="T76" fmla="*/ 143 w 937"/>
                  <a:gd name="T77" fmla="*/ 731 h 1136"/>
                  <a:gd name="T78" fmla="*/ 117 w 937"/>
                  <a:gd name="T79" fmla="*/ 744 h 1136"/>
                  <a:gd name="T80" fmla="*/ 90 w 937"/>
                  <a:gd name="T81" fmla="*/ 750 h 1136"/>
                  <a:gd name="T82" fmla="*/ 62 w 937"/>
                  <a:gd name="T83" fmla="*/ 744 h 1136"/>
                  <a:gd name="T84" fmla="*/ 37 w 937"/>
                  <a:gd name="T85" fmla="*/ 731 h 1136"/>
                  <a:gd name="T86" fmla="*/ 18 w 937"/>
                  <a:gd name="T87" fmla="*/ 713 h 1136"/>
                  <a:gd name="T88" fmla="*/ 6 w 937"/>
                  <a:gd name="T89" fmla="*/ 688 h 1136"/>
                  <a:gd name="T90" fmla="*/ 0 w 937"/>
                  <a:gd name="T91" fmla="*/ 660 h 1136"/>
                  <a:gd name="T92" fmla="*/ 6 w 937"/>
                  <a:gd name="T93" fmla="*/ 631 h 1136"/>
                  <a:gd name="T94" fmla="*/ 18 w 937"/>
                  <a:gd name="T95" fmla="*/ 607 h 1136"/>
                  <a:gd name="T96" fmla="*/ 37 w 937"/>
                  <a:gd name="T97" fmla="*/ 587 h 1136"/>
                  <a:gd name="T98" fmla="*/ 62 w 937"/>
                  <a:gd name="T99" fmla="*/ 574 h 1136"/>
                  <a:gd name="T100" fmla="*/ 90 w 937"/>
                  <a:gd name="T101" fmla="*/ 570 h 1136"/>
                  <a:gd name="T102" fmla="*/ 101 w 937"/>
                  <a:gd name="T103" fmla="*/ 570 h 1136"/>
                  <a:gd name="T104" fmla="*/ 287 w 937"/>
                  <a:gd name="T105" fmla="*/ 0 h 1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37" h="1136">
                    <a:moveTo>
                      <a:pt x="287" y="0"/>
                    </a:moveTo>
                    <a:lnTo>
                      <a:pt x="755" y="0"/>
                    </a:lnTo>
                    <a:lnTo>
                      <a:pt x="937" y="503"/>
                    </a:lnTo>
                    <a:lnTo>
                      <a:pt x="937" y="764"/>
                    </a:lnTo>
                    <a:lnTo>
                      <a:pt x="276" y="764"/>
                    </a:lnTo>
                    <a:lnTo>
                      <a:pt x="175" y="973"/>
                    </a:lnTo>
                    <a:lnTo>
                      <a:pt x="197" y="991"/>
                    </a:lnTo>
                    <a:lnTo>
                      <a:pt x="210" y="1017"/>
                    </a:lnTo>
                    <a:lnTo>
                      <a:pt x="216" y="1046"/>
                    </a:lnTo>
                    <a:lnTo>
                      <a:pt x="212" y="1075"/>
                    </a:lnTo>
                    <a:lnTo>
                      <a:pt x="199" y="1099"/>
                    </a:lnTo>
                    <a:lnTo>
                      <a:pt x="179" y="1119"/>
                    </a:lnTo>
                    <a:lnTo>
                      <a:pt x="155" y="1132"/>
                    </a:lnTo>
                    <a:lnTo>
                      <a:pt x="126" y="1136"/>
                    </a:lnTo>
                    <a:lnTo>
                      <a:pt x="99" y="1132"/>
                    </a:lnTo>
                    <a:lnTo>
                      <a:pt x="75" y="1119"/>
                    </a:lnTo>
                    <a:lnTo>
                      <a:pt x="55" y="1099"/>
                    </a:lnTo>
                    <a:lnTo>
                      <a:pt x="42" y="1075"/>
                    </a:lnTo>
                    <a:lnTo>
                      <a:pt x="38" y="1046"/>
                    </a:lnTo>
                    <a:lnTo>
                      <a:pt x="42" y="1019"/>
                    </a:lnTo>
                    <a:lnTo>
                      <a:pt x="55" y="993"/>
                    </a:lnTo>
                    <a:lnTo>
                      <a:pt x="75" y="975"/>
                    </a:lnTo>
                    <a:lnTo>
                      <a:pt x="99" y="962"/>
                    </a:lnTo>
                    <a:lnTo>
                      <a:pt x="126" y="956"/>
                    </a:lnTo>
                    <a:lnTo>
                      <a:pt x="137" y="958"/>
                    </a:lnTo>
                    <a:lnTo>
                      <a:pt x="146" y="960"/>
                    </a:lnTo>
                    <a:lnTo>
                      <a:pt x="254" y="733"/>
                    </a:lnTo>
                    <a:lnTo>
                      <a:pt x="906" y="733"/>
                    </a:lnTo>
                    <a:lnTo>
                      <a:pt x="906" y="508"/>
                    </a:lnTo>
                    <a:lnTo>
                      <a:pt x="733" y="31"/>
                    </a:lnTo>
                    <a:lnTo>
                      <a:pt x="309" y="31"/>
                    </a:lnTo>
                    <a:lnTo>
                      <a:pt x="132" y="581"/>
                    </a:lnTo>
                    <a:lnTo>
                      <a:pt x="152" y="594"/>
                    </a:lnTo>
                    <a:lnTo>
                      <a:pt x="166" y="613"/>
                    </a:lnTo>
                    <a:lnTo>
                      <a:pt x="175" y="634"/>
                    </a:lnTo>
                    <a:lnTo>
                      <a:pt x="179" y="660"/>
                    </a:lnTo>
                    <a:lnTo>
                      <a:pt x="174" y="688"/>
                    </a:lnTo>
                    <a:lnTo>
                      <a:pt x="161" y="713"/>
                    </a:lnTo>
                    <a:lnTo>
                      <a:pt x="143" y="731"/>
                    </a:lnTo>
                    <a:lnTo>
                      <a:pt x="117" y="744"/>
                    </a:lnTo>
                    <a:lnTo>
                      <a:pt x="90" y="750"/>
                    </a:lnTo>
                    <a:lnTo>
                      <a:pt x="62" y="744"/>
                    </a:lnTo>
                    <a:lnTo>
                      <a:pt x="37" y="731"/>
                    </a:lnTo>
                    <a:lnTo>
                      <a:pt x="18" y="713"/>
                    </a:lnTo>
                    <a:lnTo>
                      <a:pt x="6" y="688"/>
                    </a:lnTo>
                    <a:lnTo>
                      <a:pt x="0" y="660"/>
                    </a:lnTo>
                    <a:lnTo>
                      <a:pt x="6" y="631"/>
                    </a:lnTo>
                    <a:lnTo>
                      <a:pt x="18" y="607"/>
                    </a:lnTo>
                    <a:lnTo>
                      <a:pt x="37" y="587"/>
                    </a:lnTo>
                    <a:lnTo>
                      <a:pt x="62" y="574"/>
                    </a:lnTo>
                    <a:lnTo>
                      <a:pt x="90" y="570"/>
                    </a:lnTo>
                    <a:lnTo>
                      <a:pt x="101" y="570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4" name="Freeform 18">
                <a:extLst>
                  <a:ext uri="{FF2B5EF4-FFF2-40B4-BE49-F238E27FC236}">
                    <a16:creationId xmlns:a16="http://schemas.microsoft.com/office/drawing/2014/main" id="{D19855F1-6D5C-6D49-9E16-CA18DBA0F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101" y="3196592"/>
                <a:ext cx="96588" cy="96588"/>
              </a:xfrm>
              <a:custGeom>
                <a:avLst/>
                <a:gdLst>
                  <a:gd name="T0" fmla="*/ 88 w 177"/>
                  <a:gd name="T1" fmla="*/ 0 h 180"/>
                  <a:gd name="T2" fmla="*/ 117 w 177"/>
                  <a:gd name="T3" fmla="*/ 6 h 180"/>
                  <a:gd name="T4" fmla="*/ 141 w 177"/>
                  <a:gd name="T5" fmla="*/ 19 h 180"/>
                  <a:gd name="T6" fmla="*/ 161 w 177"/>
                  <a:gd name="T7" fmla="*/ 37 h 180"/>
                  <a:gd name="T8" fmla="*/ 173 w 177"/>
                  <a:gd name="T9" fmla="*/ 62 h 180"/>
                  <a:gd name="T10" fmla="*/ 177 w 177"/>
                  <a:gd name="T11" fmla="*/ 90 h 180"/>
                  <a:gd name="T12" fmla="*/ 173 w 177"/>
                  <a:gd name="T13" fmla="*/ 119 h 180"/>
                  <a:gd name="T14" fmla="*/ 161 w 177"/>
                  <a:gd name="T15" fmla="*/ 143 h 180"/>
                  <a:gd name="T16" fmla="*/ 141 w 177"/>
                  <a:gd name="T17" fmla="*/ 163 h 180"/>
                  <a:gd name="T18" fmla="*/ 117 w 177"/>
                  <a:gd name="T19" fmla="*/ 176 h 180"/>
                  <a:gd name="T20" fmla="*/ 88 w 177"/>
                  <a:gd name="T21" fmla="*/ 180 h 180"/>
                  <a:gd name="T22" fmla="*/ 60 w 177"/>
                  <a:gd name="T23" fmla="*/ 176 h 180"/>
                  <a:gd name="T24" fmla="*/ 36 w 177"/>
                  <a:gd name="T25" fmla="*/ 163 h 180"/>
                  <a:gd name="T26" fmla="*/ 16 w 177"/>
                  <a:gd name="T27" fmla="*/ 143 h 180"/>
                  <a:gd name="T28" fmla="*/ 3 w 177"/>
                  <a:gd name="T29" fmla="*/ 119 h 180"/>
                  <a:gd name="T30" fmla="*/ 0 w 177"/>
                  <a:gd name="T31" fmla="*/ 90 h 180"/>
                  <a:gd name="T32" fmla="*/ 3 w 177"/>
                  <a:gd name="T33" fmla="*/ 62 h 180"/>
                  <a:gd name="T34" fmla="*/ 16 w 177"/>
                  <a:gd name="T35" fmla="*/ 37 h 180"/>
                  <a:gd name="T36" fmla="*/ 36 w 177"/>
                  <a:gd name="T37" fmla="*/ 19 h 180"/>
                  <a:gd name="T38" fmla="*/ 60 w 177"/>
                  <a:gd name="T39" fmla="*/ 6 h 180"/>
                  <a:gd name="T40" fmla="*/ 88 w 177"/>
                  <a:gd name="T41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7" h="180">
                    <a:moveTo>
                      <a:pt x="88" y="0"/>
                    </a:moveTo>
                    <a:lnTo>
                      <a:pt x="117" y="6"/>
                    </a:lnTo>
                    <a:lnTo>
                      <a:pt x="141" y="19"/>
                    </a:lnTo>
                    <a:lnTo>
                      <a:pt x="161" y="37"/>
                    </a:lnTo>
                    <a:lnTo>
                      <a:pt x="173" y="62"/>
                    </a:lnTo>
                    <a:lnTo>
                      <a:pt x="177" y="90"/>
                    </a:lnTo>
                    <a:lnTo>
                      <a:pt x="173" y="119"/>
                    </a:lnTo>
                    <a:lnTo>
                      <a:pt x="161" y="143"/>
                    </a:lnTo>
                    <a:lnTo>
                      <a:pt x="141" y="163"/>
                    </a:lnTo>
                    <a:lnTo>
                      <a:pt x="117" y="176"/>
                    </a:lnTo>
                    <a:lnTo>
                      <a:pt x="88" y="180"/>
                    </a:lnTo>
                    <a:lnTo>
                      <a:pt x="60" y="176"/>
                    </a:lnTo>
                    <a:lnTo>
                      <a:pt x="36" y="163"/>
                    </a:lnTo>
                    <a:lnTo>
                      <a:pt x="16" y="143"/>
                    </a:lnTo>
                    <a:lnTo>
                      <a:pt x="3" y="119"/>
                    </a:lnTo>
                    <a:lnTo>
                      <a:pt x="0" y="90"/>
                    </a:lnTo>
                    <a:lnTo>
                      <a:pt x="3" y="62"/>
                    </a:lnTo>
                    <a:lnTo>
                      <a:pt x="16" y="37"/>
                    </a:lnTo>
                    <a:lnTo>
                      <a:pt x="36" y="19"/>
                    </a:lnTo>
                    <a:lnTo>
                      <a:pt x="60" y="6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5" name="Freeform 19">
                <a:extLst>
                  <a:ext uri="{FF2B5EF4-FFF2-40B4-BE49-F238E27FC236}">
                    <a16:creationId xmlns:a16="http://schemas.microsoft.com/office/drawing/2014/main" id="{A60CF7F1-863D-CE48-91ED-582792E85A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9485" y="3355039"/>
                <a:ext cx="397204" cy="387437"/>
              </a:xfrm>
              <a:custGeom>
                <a:avLst/>
                <a:gdLst>
                  <a:gd name="T0" fmla="*/ 642 w 731"/>
                  <a:gd name="T1" fmla="*/ 0 h 713"/>
                  <a:gd name="T2" fmla="*/ 671 w 731"/>
                  <a:gd name="T3" fmla="*/ 4 h 713"/>
                  <a:gd name="T4" fmla="*/ 695 w 731"/>
                  <a:gd name="T5" fmla="*/ 16 h 713"/>
                  <a:gd name="T6" fmla="*/ 715 w 731"/>
                  <a:gd name="T7" fmla="*/ 37 h 713"/>
                  <a:gd name="T8" fmla="*/ 727 w 731"/>
                  <a:gd name="T9" fmla="*/ 60 h 713"/>
                  <a:gd name="T10" fmla="*/ 731 w 731"/>
                  <a:gd name="T11" fmla="*/ 90 h 713"/>
                  <a:gd name="T12" fmla="*/ 727 w 731"/>
                  <a:gd name="T13" fmla="*/ 117 h 713"/>
                  <a:gd name="T14" fmla="*/ 715 w 731"/>
                  <a:gd name="T15" fmla="*/ 143 h 713"/>
                  <a:gd name="T16" fmla="*/ 695 w 731"/>
                  <a:gd name="T17" fmla="*/ 161 h 713"/>
                  <a:gd name="T18" fmla="*/ 671 w 731"/>
                  <a:gd name="T19" fmla="*/ 174 h 713"/>
                  <a:gd name="T20" fmla="*/ 642 w 731"/>
                  <a:gd name="T21" fmla="*/ 179 h 713"/>
                  <a:gd name="T22" fmla="*/ 631 w 731"/>
                  <a:gd name="T23" fmla="*/ 177 h 713"/>
                  <a:gd name="T24" fmla="*/ 618 w 731"/>
                  <a:gd name="T25" fmla="*/ 176 h 713"/>
                  <a:gd name="T26" fmla="*/ 391 w 731"/>
                  <a:gd name="T27" fmla="*/ 640 h 713"/>
                  <a:gd name="T28" fmla="*/ 178 w 731"/>
                  <a:gd name="T29" fmla="*/ 640 h 713"/>
                  <a:gd name="T30" fmla="*/ 168 w 731"/>
                  <a:gd name="T31" fmla="*/ 664 h 713"/>
                  <a:gd name="T32" fmla="*/ 156 w 731"/>
                  <a:gd name="T33" fmla="*/ 684 h 713"/>
                  <a:gd name="T34" fmla="*/ 137 w 731"/>
                  <a:gd name="T35" fmla="*/ 700 h 713"/>
                  <a:gd name="T36" fmla="*/ 115 w 731"/>
                  <a:gd name="T37" fmla="*/ 710 h 713"/>
                  <a:gd name="T38" fmla="*/ 90 w 731"/>
                  <a:gd name="T39" fmla="*/ 713 h 713"/>
                  <a:gd name="T40" fmla="*/ 61 w 731"/>
                  <a:gd name="T41" fmla="*/ 710 h 713"/>
                  <a:gd name="T42" fmla="*/ 37 w 731"/>
                  <a:gd name="T43" fmla="*/ 697 h 713"/>
                  <a:gd name="T44" fmla="*/ 17 w 731"/>
                  <a:gd name="T45" fmla="*/ 677 h 713"/>
                  <a:gd name="T46" fmla="*/ 4 w 731"/>
                  <a:gd name="T47" fmla="*/ 653 h 713"/>
                  <a:gd name="T48" fmla="*/ 0 w 731"/>
                  <a:gd name="T49" fmla="*/ 625 h 713"/>
                  <a:gd name="T50" fmla="*/ 4 w 731"/>
                  <a:gd name="T51" fmla="*/ 596 h 713"/>
                  <a:gd name="T52" fmla="*/ 17 w 731"/>
                  <a:gd name="T53" fmla="*/ 572 h 713"/>
                  <a:gd name="T54" fmla="*/ 37 w 731"/>
                  <a:gd name="T55" fmla="*/ 552 h 713"/>
                  <a:gd name="T56" fmla="*/ 61 w 731"/>
                  <a:gd name="T57" fmla="*/ 540 h 713"/>
                  <a:gd name="T58" fmla="*/ 90 w 731"/>
                  <a:gd name="T59" fmla="*/ 536 h 713"/>
                  <a:gd name="T60" fmla="*/ 115 w 731"/>
                  <a:gd name="T61" fmla="*/ 540 h 713"/>
                  <a:gd name="T62" fmla="*/ 137 w 731"/>
                  <a:gd name="T63" fmla="*/ 549 h 713"/>
                  <a:gd name="T64" fmla="*/ 156 w 731"/>
                  <a:gd name="T65" fmla="*/ 565 h 713"/>
                  <a:gd name="T66" fmla="*/ 168 w 731"/>
                  <a:gd name="T67" fmla="*/ 585 h 713"/>
                  <a:gd name="T68" fmla="*/ 178 w 731"/>
                  <a:gd name="T69" fmla="*/ 609 h 713"/>
                  <a:gd name="T70" fmla="*/ 371 w 731"/>
                  <a:gd name="T71" fmla="*/ 609 h 713"/>
                  <a:gd name="T72" fmla="*/ 590 w 731"/>
                  <a:gd name="T73" fmla="*/ 161 h 713"/>
                  <a:gd name="T74" fmla="*/ 570 w 731"/>
                  <a:gd name="T75" fmla="*/ 141 h 713"/>
                  <a:gd name="T76" fmla="*/ 557 w 731"/>
                  <a:gd name="T77" fmla="*/ 117 h 713"/>
                  <a:gd name="T78" fmla="*/ 554 w 731"/>
                  <a:gd name="T79" fmla="*/ 90 h 713"/>
                  <a:gd name="T80" fmla="*/ 557 w 731"/>
                  <a:gd name="T81" fmla="*/ 60 h 713"/>
                  <a:gd name="T82" fmla="*/ 570 w 731"/>
                  <a:gd name="T83" fmla="*/ 37 h 713"/>
                  <a:gd name="T84" fmla="*/ 590 w 731"/>
                  <a:gd name="T85" fmla="*/ 16 h 713"/>
                  <a:gd name="T86" fmla="*/ 614 w 731"/>
                  <a:gd name="T87" fmla="*/ 4 h 713"/>
                  <a:gd name="T88" fmla="*/ 642 w 731"/>
                  <a:gd name="T89" fmla="*/ 0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31" h="713">
                    <a:moveTo>
                      <a:pt x="642" y="0"/>
                    </a:moveTo>
                    <a:lnTo>
                      <a:pt x="671" y="4"/>
                    </a:lnTo>
                    <a:lnTo>
                      <a:pt x="695" y="16"/>
                    </a:lnTo>
                    <a:lnTo>
                      <a:pt x="715" y="37"/>
                    </a:lnTo>
                    <a:lnTo>
                      <a:pt x="727" y="60"/>
                    </a:lnTo>
                    <a:lnTo>
                      <a:pt x="731" y="90"/>
                    </a:lnTo>
                    <a:lnTo>
                      <a:pt x="727" y="117"/>
                    </a:lnTo>
                    <a:lnTo>
                      <a:pt x="715" y="143"/>
                    </a:lnTo>
                    <a:lnTo>
                      <a:pt x="695" y="161"/>
                    </a:lnTo>
                    <a:lnTo>
                      <a:pt x="671" y="174"/>
                    </a:lnTo>
                    <a:lnTo>
                      <a:pt x="642" y="179"/>
                    </a:lnTo>
                    <a:lnTo>
                      <a:pt x="631" y="177"/>
                    </a:lnTo>
                    <a:lnTo>
                      <a:pt x="618" y="176"/>
                    </a:lnTo>
                    <a:lnTo>
                      <a:pt x="391" y="640"/>
                    </a:lnTo>
                    <a:lnTo>
                      <a:pt x="178" y="640"/>
                    </a:lnTo>
                    <a:lnTo>
                      <a:pt x="168" y="664"/>
                    </a:lnTo>
                    <a:lnTo>
                      <a:pt x="156" y="684"/>
                    </a:lnTo>
                    <a:lnTo>
                      <a:pt x="137" y="700"/>
                    </a:lnTo>
                    <a:lnTo>
                      <a:pt x="115" y="710"/>
                    </a:lnTo>
                    <a:lnTo>
                      <a:pt x="90" y="713"/>
                    </a:lnTo>
                    <a:lnTo>
                      <a:pt x="61" y="710"/>
                    </a:lnTo>
                    <a:lnTo>
                      <a:pt x="37" y="697"/>
                    </a:lnTo>
                    <a:lnTo>
                      <a:pt x="17" y="677"/>
                    </a:lnTo>
                    <a:lnTo>
                      <a:pt x="4" y="653"/>
                    </a:lnTo>
                    <a:lnTo>
                      <a:pt x="0" y="625"/>
                    </a:lnTo>
                    <a:lnTo>
                      <a:pt x="4" y="596"/>
                    </a:lnTo>
                    <a:lnTo>
                      <a:pt x="17" y="572"/>
                    </a:lnTo>
                    <a:lnTo>
                      <a:pt x="37" y="552"/>
                    </a:lnTo>
                    <a:lnTo>
                      <a:pt x="61" y="540"/>
                    </a:lnTo>
                    <a:lnTo>
                      <a:pt x="90" y="536"/>
                    </a:lnTo>
                    <a:lnTo>
                      <a:pt x="115" y="540"/>
                    </a:lnTo>
                    <a:lnTo>
                      <a:pt x="137" y="549"/>
                    </a:lnTo>
                    <a:lnTo>
                      <a:pt x="156" y="565"/>
                    </a:lnTo>
                    <a:lnTo>
                      <a:pt x="168" y="585"/>
                    </a:lnTo>
                    <a:lnTo>
                      <a:pt x="178" y="609"/>
                    </a:lnTo>
                    <a:lnTo>
                      <a:pt x="371" y="609"/>
                    </a:lnTo>
                    <a:lnTo>
                      <a:pt x="590" y="161"/>
                    </a:lnTo>
                    <a:lnTo>
                      <a:pt x="570" y="141"/>
                    </a:lnTo>
                    <a:lnTo>
                      <a:pt x="557" y="117"/>
                    </a:lnTo>
                    <a:lnTo>
                      <a:pt x="554" y="90"/>
                    </a:lnTo>
                    <a:lnTo>
                      <a:pt x="557" y="60"/>
                    </a:lnTo>
                    <a:lnTo>
                      <a:pt x="570" y="37"/>
                    </a:lnTo>
                    <a:lnTo>
                      <a:pt x="590" y="16"/>
                    </a:lnTo>
                    <a:lnTo>
                      <a:pt x="614" y="4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id="{9C473A72-6A66-9940-8615-B331A129F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5298" y="3752242"/>
                <a:ext cx="622937" cy="253950"/>
              </a:xfrm>
              <a:custGeom>
                <a:avLst/>
                <a:gdLst>
                  <a:gd name="T0" fmla="*/ 1058 w 1147"/>
                  <a:gd name="T1" fmla="*/ 0 h 468"/>
                  <a:gd name="T2" fmla="*/ 1085 w 1147"/>
                  <a:gd name="T3" fmla="*/ 5 h 468"/>
                  <a:gd name="T4" fmla="*/ 1111 w 1147"/>
                  <a:gd name="T5" fmla="*/ 18 h 468"/>
                  <a:gd name="T6" fmla="*/ 1129 w 1147"/>
                  <a:gd name="T7" fmla="*/ 36 h 468"/>
                  <a:gd name="T8" fmla="*/ 1142 w 1147"/>
                  <a:gd name="T9" fmla="*/ 62 h 468"/>
                  <a:gd name="T10" fmla="*/ 1147 w 1147"/>
                  <a:gd name="T11" fmla="*/ 89 h 468"/>
                  <a:gd name="T12" fmla="*/ 1142 w 1147"/>
                  <a:gd name="T13" fmla="*/ 117 h 468"/>
                  <a:gd name="T14" fmla="*/ 1129 w 1147"/>
                  <a:gd name="T15" fmla="*/ 142 h 468"/>
                  <a:gd name="T16" fmla="*/ 1111 w 1147"/>
                  <a:gd name="T17" fmla="*/ 161 h 468"/>
                  <a:gd name="T18" fmla="*/ 1085 w 1147"/>
                  <a:gd name="T19" fmla="*/ 173 h 468"/>
                  <a:gd name="T20" fmla="*/ 1058 w 1147"/>
                  <a:gd name="T21" fmla="*/ 179 h 468"/>
                  <a:gd name="T22" fmla="*/ 1030 w 1147"/>
                  <a:gd name="T23" fmla="*/ 173 h 468"/>
                  <a:gd name="T24" fmla="*/ 1007 w 1147"/>
                  <a:gd name="T25" fmla="*/ 162 h 468"/>
                  <a:gd name="T26" fmla="*/ 696 w 1147"/>
                  <a:gd name="T27" fmla="*/ 468 h 468"/>
                  <a:gd name="T28" fmla="*/ 168 w 1147"/>
                  <a:gd name="T29" fmla="*/ 468 h 468"/>
                  <a:gd name="T30" fmla="*/ 119 w 1147"/>
                  <a:gd name="T31" fmla="*/ 382 h 468"/>
                  <a:gd name="T32" fmla="*/ 90 w 1147"/>
                  <a:gd name="T33" fmla="*/ 387 h 468"/>
                  <a:gd name="T34" fmla="*/ 60 w 1147"/>
                  <a:gd name="T35" fmla="*/ 382 h 468"/>
                  <a:gd name="T36" fmla="*/ 37 w 1147"/>
                  <a:gd name="T37" fmla="*/ 369 h 468"/>
                  <a:gd name="T38" fmla="*/ 17 w 1147"/>
                  <a:gd name="T39" fmla="*/ 351 h 468"/>
                  <a:gd name="T40" fmla="*/ 4 w 1147"/>
                  <a:gd name="T41" fmla="*/ 325 h 468"/>
                  <a:gd name="T42" fmla="*/ 0 w 1147"/>
                  <a:gd name="T43" fmla="*/ 298 h 468"/>
                  <a:gd name="T44" fmla="*/ 4 w 1147"/>
                  <a:gd name="T45" fmla="*/ 268 h 468"/>
                  <a:gd name="T46" fmla="*/ 17 w 1147"/>
                  <a:gd name="T47" fmla="*/ 245 h 468"/>
                  <a:gd name="T48" fmla="*/ 37 w 1147"/>
                  <a:gd name="T49" fmla="*/ 226 h 468"/>
                  <a:gd name="T50" fmla="*/ 60 w 1147"/>
                  <a:gd name="T51" fmla="*/ 214 h 468"/>
                  <a:gd name="T52" fmla="*/ 90 w 1147"/>
                  <a:gd name="T53" fmla="*/ 208 h 468"/>
                  <a:gd name="T54" fmla="*/ 117 w 1147"/>
                  <a:gd name="T55" fmla="*/ 214 h 468"/>
                  <a:gd name="T56" fmla="*/ 141 w 1147"/>
                  <a:gd name="T57" fmla="*/ 226 h 468"/>
                  <a:gd name="T58" fmla="*/ 161 w 1147"/>
                  <a:gd name="T59" fmla="*/ 245 h 468"/>
                  <a:gd name="T60" fmla="*/ 174 w 1147"/>
                  <a:gd name="T61" fmla="*/ 268 h 468"/>
                  <a:gd name="T62" fmla="*/ 177 w 1147"/>
                  <a:gd name="T63" fmla="*/ 298 h 468"/>
                  <a:gd name="T64" fmla="*/ 174 w 1147"/>
                  <a:gd name="T65" fmla="*/ 323 h 468"/>
                  <a:gd name="T66" fmla="*/ 163 w 1147"/>
                  <a:gd name="T67" fmla="*/ 347 h 468"/>
                  <a:gd name="T68" fmla="*/ 146 w 1147"/>
                  <a:gd name="T69" fmla="*/ 365 h 468"/>
                  <a:gd name="T70" fmla="*/ 186 w 1147"/>
                  <a:gd name="T71" fmla="*/ 437 h 468"/>
                  <a:gd name="T72" fmla="*/ 683 w 1147"/>
                  <a:gd name="T73" fmla="*/ 437 h 468"/>
                  <a:gd name="T74" fmla="*/ 985 w 1147"/>
                  <a:gd name="T75" fmla="*/ 139 h 468"/>
                  <a:gd name="T76" fmla="*/ 972 w 1147"/>
                  <a:gd name="T77" fmla="*/ 117 h 468"/>
                  <a:gd name="T78" fmla="*/ 968 w 1147"/>
                  <a:gd name="T79" fmla="*/ 89 h 468"/>
                  <a:gd name="T80" fmla="*/ 974 w 1147"/>
                  <a:gd name="T81" fmla="*/ 62 h 468"/>
                  <a:gd name="T82" fmla="*/ 987 w 1147"/>
                  <a:gd name="T83" fmla="*/ 36 h 468"/>
                  <a:gd name="T84" fmla="*/ 1005 w 1147"/>
                  <a:gd name="T85" fmla="*/ 18 h 468"/>
                  <a:gd name="T86" fmla="*/ 1030 w 1147"/>
                  <a:gd name="T87" fmla="*/ 5 h 468"/>
                  <a:gd name="T88" fmla="*/ 1058 w 1147"/>
                  <a:gd name="T89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7" h="468">
                    <a:moveTo>
                      <a:pt x="1058" y="0"/>
                    </a:moveTo>
                    <a:lnTo>
                      <a:pt x="1085" y="5"/>
                    </a:lnTo>
                    <a:lnTo>
                      <a:pt x="1111" y="18"/>
                    </a:lnTo>
                    <a:lnTo>
                      <a:pt x="1129" y="36"/>
                    </a:lnTo>
                    <a:lnTo>
                      <a:pt x="1142" y="62"/>
                    </a:lnTo>
                    <a:lnTo>
                      <a:pt x="1147" y="89"/>
                    </a:lnTo>
                    <a:lnTo>
                      <a:pt x="1142" y="117"/>
                    </a:lnTo>
                    <a:lnTo>
                      <a:pt x="1129" y="142"/>
                    </a:lnTo>
                    <a:lnTo>
                      <a:pt x="1111" y="161"/>
                    </a:lnTo>
                    <a:lnTo>
                      <a:pt x="1085" y="173"/>
                    </a:lnTo>
                    <a:lnTo>
                      <a:pt x="1058" y="179"/>
                    </a:lnTo>
                    <a:lnTo>
                      <a:pt x="1030" y="173"/>
                    </a:lnTo>
                    <a:lnTo>
                      <a:pt x="1007" y="162"/>
                    </a:lnTo>
                    <a:lnTo>
                      <a:pt x="696" y="468"/>
                    </a:lnTo>
                    <a:lnTo>
                      <a:pt x="168" y="468"/>
                    </a:lnTo>
                    <a:lnTo>
                      <a:pt x="119" y="382"/>
                    </a:lnTo>
                    <a:lnTo>
                      <a:pt x="90" y="387"/>
                    </a:lnTo>
                    <a:lnTo>
                      <a:pt x="60" y="382"/>
                    </a:lnTo>
                    <a:lnTo>
                      <a:pt x="37" y="369"/>
                    </a:lnTo>
                    <a:lnTo>
                      <a:pt x="17" y="351"/>
                    </a:lnTo>
                    <a:lnTo>
                      <a:pt x="4" y="325"/>
                    </a:lnTo>
                    <a:lnTo>
                      <a:pt x="0" y="298"/>
                    </a:lnTo>
                    <a:lnTo>
                      <a:pt x="4" y="268"/>
                    </a:lnTo>
                    <a:lnTo>
                      <a:pt x="17" y="245"/>
                    </a:lnTo>
                    <a:lnTo>
                      <a:pt x="37" y="226"/>
                    </a:lnTo>
                    <a:lnTo>
                      <a:pt x="60" y="214"/>
                    </a:lnTo>
                    <a:lnTo>
                      <a:pt x="90" y="208"/>
                    </a:lnTo>
                    <a:lnTo>
                      <a:pt x="117" y="214"/>
                    </a:lnTo>
                    <a:lnTo>
                      <a:pt x="141" y="226"/>
                    </a:lnTo>
                    <a:lnTo>
                      <a:pt x="161" y="245"/>
                    </a:lnTo>
                    <a:lnTo>
                      <a:pt x="174" y="268"/>
                    </a:lnTo>
                    <a:lnTo>
                      <a:pt x="177" y="298"/>
                    </a:lnTo>
                    <a:lnTo>
                      <a:pt x="174" y="323"/>
                    </a:lnTo>
                    <a:lnTo>
                      <a:pt x="163" y="347"/>
                    </a:lnTo>
                    <a:lnTo>
                      <a:pt x="146" y="365"/>
                    </a:lnTo>
                    <a:lnTo>
                      <a:pt x="186" y="437"/>
                    </a:lnTo>
                    <a:lnTo>
                      <a:pt x="683" y="437"/>
                    </a:lnTo>
                    <a:lnTo>
                      <a:pt x="985" y="139"/>
                    </a:lnTo>
                    <a:lnTo>
                      <a:pt x="972" y="117"/>
                    </a:lnTo>
                    <a:lnTo>
                      <a:pt x="968" y="89"/>
                    </a:lnTo>
                    <a:lnTo>
                      <a:pt x="974" y="62"/>
                    </a:lnTo>
                    <a:lnTo>
                      <a:pt x="987" y="36"/>
                    </a:lnTo>
                    <a:lnTo>
                      <a:pt x="1005" y="18"/>
                    </a:lnTo>
                    <a:lnTo>
                      <a:pt x="1030" y="5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7" name="Freeform 21">
                <a:extLst>
                  <a:ext uri="{FF2B5EF4-FFF2-40B4-BE49-F238E27FC236}">
                    <a16:creationId xmlns:a16="http://schemas.microsoft.com/office/drawing/2014/main" id="{1FA55880-EB8A-FD43-A1E9-C3685E1A3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3741" y="4120144"/>
                <a:ext cx="96588" cy="97673"/>
              </a:xfrm>
              <a:custGeom>
                <a:avLst/>
                <a:gdLst>
                  <a:gd name="T0" fmla="*/ 89 w 179"/>
                  <a:gd name="T1" fmla="*/ 0 h 179"/>
                  <a:gd name="T2" fmla="*/ 118 w 179"/>
                  <a:gd name="T3" fmla="*/ 6 h 179"/>
                  <a:gd name="T4" fmla="*/ 142 w 179"/>
                  <a:gd name="T5" fmla="*/ 18 h 179"/>
                  <a:gd name="T6" fmla="*/ 162 w 179"/>
                  <a:gd name="T7" fmla="*/ 37 h 179"/>
                  <a:gd name="T8" fmla="*/ 175 w 179"/>
                  <a:gd name="T9" fmla="*/ 62 h 179"/>
                  <a:gd name="T10" fmla="*/ 179 w 179"/>
                  <a:gd name="T11" fmla="*/ 90 h 179"/>
                  <a:gd name="T12" fmla="*/ 175 w 179"/>
                  <a:gd name="T13" fmla="*/ 117 h 179"/>
                  <a:gd name="T14" fmla="*/ 162 w 179"/>
                  <a:gd name="T15" fmla="*/ 143 h 179"/>
                  <a:gd name="T16" fmla="*/ 142 w 179"/>
                  <a:gd name="T17" fmla="*/ 161 h 179"/>
                  <a:gd name="T18" fmla="*/ 118 w 179"/>
                  <a:gd name="T19" fmla="*/ 174 h 179"/>
                  <a:gd name="T20" fmla="*/ 89 w 179"/>
                  <a:gd name="T21" fmla="*/ 179 h 179"/>
                  <a:gd name="T22" fmla="*/ 62 w 179"/>
                  <a:gd name="T23" fmla="*/ 174 h 179"/>
                  <a:gd name="T24" fmla="*/ 36 w 179"/>
                  <a:gd name="T25" fmla="*/ 161 h 179"/>
                  <a:gd name="T26" fmla="*/ 18 w 179"/>
                  <a:gd name="T27" fmla="*/ 143 h 179"/>
                  <a:gd name="T28" fmla="*/ 5 w 179"/>
                  <a:gd name="T29" fmla="*/ 117 h 179"/>
                  <a:gd name="T30" fmla="*/ 0 w 179"/>
                  <a:gd name="T31" fmla="*/ 90 h 179"/>
                  <a:gd name="T32" fmla="*/ 5 w 179"/>
                  <a:gd name="T33" fmla="*/ 62 h 179"/>
                  <a:gd name="T34" fmla="*/ 18 w 179"/>
                  <a:gd name="T35" fmla="*/ 37 h 179"/>
                  <a:gd name="T36" fmla="*/ 36 w 179"/>
                  <a:gd name="T37" fmla="*/ 18 h 179"/>
                  <a:gd name="T38" fmla="*/ 62 w 179"/>
                  <a:gd name="T39" fmla="*/ 6 h 179"/>
                  <a:gd name="T40" fmla="*/ 89 w 179"/>
                  <a:gd name="T41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9" h="179">
                    <a:moveTo>
                      <a:pt x="89" y="0"/>
                    </a:moveTo>
                    <a:lnTo>
                      <a:pt x="118" y="6"/>
                    </a:lnTo>
                    <a:lnTo>
                      <a:pt x="142" y="18"/>
                    </a:lnTo>
                    <a:lnTo>
                      <a:pt x="162" y="37"/>
                    </a:lnTo>
                    <a:lnTo>
                      <a:pt x="175" y="62"/>
                    </a:lnTo>
                    <a:lnTo>
                      <a:pt x="179" y="90"/>
                    </a:lnTo>
                    <a:lnTo>
                      <a:pt x="175" y="117"/>
                    </a:lnTo>
                    <a:lnTo>
                      <a:pt x="162" y="143"/>
                    </a:lnTo>
                    <a:lnTo>
                      <a:pt x="142" y="161"/>
                    </a:lnTo>
                    <a:lnTo>
                      <a:pt x="118" y="174"/>
                    </a:lnTo>
                    <a:lnTo>
                      <a:pt x="89" y="179"/>
                    </a:lnTo>
                    <a:lnTo>
                      <a:pt x="62" y="174"/>
                    </a:lnTo>
                    <a:lnTo>
                      <a:pt x="36" y="161"/>
                    </a:lnTo>
                    <a:lnTo>
                      <a:pt x="18" y="143"/>
                    </a:lnTo>
                    <a:lnTo>
                      <a:pt x="5" y="117"/>
                    </a:lnTo>
                    <a:lnTo>
                      <a:pt x="0" y="90"/>
                    </a:lnTo>
                    <a:lnTo>
                      <a:pt x="5" y="62"/>
                    </a:lnTo>
                    <a:lnTo>
                      <a:pt x="18" y="37"/>
                    </a:lnTo>
                    <a:lnTo>
                      <a:pt x="36" y="18"/>
                    </a:lnTo>
                    <a:lnTo>
                      <a:pt x="62" y="6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8" name="Freeform 22">
                <a:extLst>
                  <a:ext uri="{FF2B5EF4-FFF2-40B4-BE49-F238E27FC236}">
                    <a16:creationId xmlns:a16="http://schemas.microsoft.com/office/drawing/2014/main" id="{74CC3F53-4F07-FA4F-9A1B-30EEA30FAA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8311" y="4116888"/>
                <a:ext cx="96588" cy="97673"/>
              </a:xfrm>
              <a:custGeom>
                <a:avLst/>
                <a:gdLst>
                  <a:gd name="T0" fmla="*/ 89 w 179"/>
                  <a:gd name="T1" fmla="*/ 0 h 179"/>
                  <a:gd name="T2" fmla="*/ 117 w 179"/>
                  <a:gd name="T3" fmla="*/ 3 h 179"/>
                  <a:gd name="T4" fmla="*/ 142 w 179"/>
                  <a:gd name="T5" fmla="*/ 16 h 179"/>
                  <a:gd name="T6" fmla="*/ 160 w 179"/>
                  <a:gd name="T7" fmla="*/ 36 h 179"/>
                  <a:gd name="T8" fmla="*/ 173 w 179"/>
                  <a:gd name="T9" fmla="*/ 60 h 179"/>
                  <a:gd name="T10" fmla="*/ 179 w 179"/>
                  <a:gd name="T11" fmla="*/ 89 h 179"/>
                  <a:gd name="T12" fmla="*/ 173 w 179"/>
                  <a:gd name="T13" fmla="*/ 117 h 179"/>
                  <a:gd name="T14" fmla="*/ 160 w 179"/>
                  <a:gd name="T15" fmla="*/ 142 h 179"/>
                  <a:gd name="T16" fmla="*/ 142 w 179"/>
                  <a:gd name="T17" fmla="*/ 161 h 179"/>
                  <a:gd name="T18" fmla="*/ 117 w 179"/>
                  <a:gd name="T19" fmla="*/ 173 h 179"/>
                  <a:gd name="T20" fmla="*/ 89 w 179"/>
                  <a:gd name="T21" fmla="*/ 179 h 179"/>
                  <a:gd name="T22" fmla="*/ 60 w 179"/>
                  <a:gd name="T23" fmla="*/ 173 h 179"/>
                  <a:gd name="T24" fmla="*/ 36 w 179"/>
                  <a:gd name="T25" fmla="*/ 161 h 179"/>
                  <a:gd name="T26" fmla="*/ 16 w 179"/>
                  <a:gd name="T27" fmla="*/ 142 h 179"/>
                  <a:gd name="T28" fmla="*/ 3 w 179"/>
                  <a:gd name="T29" fmla="*/ 117 h 179"/>
                  <a:gd name="T30" fmla="*/ 0 w 179"/>
                  <a:gd name="T31" fmla="*/ 89 h 179"/>
                  <a:gd name="T32" fmla="*/ 3 w 179"/>
                  <a:gd name="T33" fmla="*/ 60 h 179"/>
                  <a:gd name="T34" fmla="*/ 16 w 179"/>
                  <a:gd name="T35" fmla="*/ 36 h 179"/>
                  <a:gd name="T36" fmla="*/ 36 w 179"/>
                  <a:gd name="T37" fmla="*/ 16 h 179"/>
                  <a:gd name="T38" fmla="*/ 60 w 179"/>
                  <a:gd name="T39" fmla="*/ 3 h 179"/>
                  <a:gd name="T40" fmla="*/ 89 w 179"/>
                  <a:gd name="T41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9" h="179">
                    <a:moveTo>
                      <a:pt x="89" y="0"/>
                    </a:moveTo>
                    <a:lnTo>
                      <a:pt x="117" y="3"/>
                    </a:lnTo>
                    <a:lnTo>
                      <a:pt x="142" y="16"/>
                    </a:lnTo>
                    <a:lnTo>
                      <a:pt x="160" y="36"/>
                    </a:lnTo>
                    <a:lnTo>
                      <a:pt x="173" y="60"/>
                    </a:lnTo>
                    <a:lnTo>
                      <a:pt x="179" y="89"/>
                    </a:lnTo>
                    <a:lnTo>
                      <a:pt x="173" y="117"/>
                    </a:lnTo>
                    <a:lnTo>
                      <a:pt x="160" y="142"/>
                    </a:lnTo>
                    <a:lnTo>
                      <a:pt x="142" y="161"/>
                    </a:lnTo>
                    <a:lnTo>
                      <a:pt x="117" y="173"/>
                    </a:lnTo>
                    <a:lnTo>
                      <a:pt x="89" y="179"/>
                    </a:lnTo>
                    <a:lnTo>
                      <a:pt x="60" y="173"/>
                    </a:lnTo>
                    <a:lnTo>
                      <a:pt x="36" y="161"/>
                    </a:lnTo>
                    <a:lnTo>
                      <a:pt x="16" y="142"/>
                    </a:lnTo>
                    <a:lnTo>
                      <a:pt x="3" y="117"/>
                    </a:lnTo>
                    <a:lnTo>
                      <a:pt x="0" y="89"/>
                    </a:lnTo>
                    <a:lnTo>
                      <a:pt x="3" y="60"/>
                    </a:lnTo>
                    <a:lnTo>
                      <a:pt x="16" y="36"/>
                    </a:lnTo>
                    <a:lnTo>
                      <a:pt x="36" y="16"/>
                    </a:lnTo>
                    <a:lnTo>
                      <a:pt x="60" y="3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9" name="Freeform 23">
                <a:extLst>
                  <a:ext uri="{FF2B5EF4-FFF2-40B4-BE49-F238E27FC236}">
                    <a16:creationId xmlns:a16="http://schemas.microsoft.com/office/drawing/2014/main" id="{845CFA9F-232F-C64E-956C-BD4461DA4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1730" y="5474543"/>
                <a:ext cx="628363" cy="319065"/>
              </a:xfrm>
              <a:custGeom>
                <a:avLst/>
                <a:gdLst>
                  <a:gd name="T0" fmla="*/ 756 w 1158"/>
                  <a:gd name="T1" fmla="*/ 0 h 589"/>
                  <a:gd name="T2" fmla="*/ 780 w 1158"/>
                  <a:gd name="T3" fmla="*/ 4 h 589"/>
                  <a:gd name="T4" fmla="*/ 804 w 1158"/>
                  <a:gd name="T5" fmla="*/ 13 h 589"/>
                  <a:gd name="T6" fmla="*/ 822 w 1158"/>
                  <a:gd name="T7" fmla="*/ 29 h 589"/>
                  <a:gd name="T8" fmla="*/ 835 w 1158"/>
                  <a:gd name="T9" fmla="*/ 49 h 589"/>
                  <a:gd name="T10" fmla="*/ 844 w 1158"/>
                  <a:gd name="T11" fmla="*/ 73 h 589"/>
                  <a:gd name="T12" fmla="*/ 1158 w 1158"/>
                  <a:gd name="T13" fmla="*/ 73 h 589"/>
                  <a:gd name="T14" fmla="*/ 900 w 1158"/>
                  <a:gd name="T15" fmla="*/ 516 h 589"/>
                  <a:gd name="T16" fmla="*/ 177 w 1158"/>
                  <a:gd name="T17" fmla="*/ 516 h 589"/>
                  <a:gd name="T18" fmla="*/ 170 w 1158"/>
                  <a:gd name="T19" fmla="*/ 540 h 589"/>
                  <a:gd name="T20" fmla="*/ 155 w 1158"/>
                  <a:gd name="T21" fmla="*/ 560 h 589"/>
                  <a:gd name="T22" fmla="*/ 137 w 1158"/>
                  <a:gd name="T23" fmla="*/ 574 h 589"/>
                  <a:gd name="T24" fmla="*/ 115 w 1158"/>
                  <a:gd name="T25" fmla="*/ 585 h 589"/>
                  <a:gd name="T26" fmla="*/ 89 w 1158"/>
                  <a:gd name="T27" fmla="*/ 589 h 589"/>
                  <a:gd name="T28" fmla="*/ 62 w 1158"/>
                  <a:gd name="T29" fmla="*/ 585 h 589"/>
                  <a:gd name="T30" fmla="*/ 36 w 1158"/>
                  <a:gd name="T31" fmla="*/ 573 h 589"/>
                  <a:gd name="T32" fmla="*/ 18 w 1158"/>
                  <a:gd name="T33" fmla="*/ 552 h 589"/>
                  <a:gd name="T34" fmla="*/ 5 w 1158"/>
                  <a:gd name="T35" fmla="*/ 529 h 589"/>
                  <a:gd name="T36" fmla="*/ 0 w 1158"/>
                  <a:gd name="T37" fmla="*/ 499 h 589"/>
                  <a:gd name="T38" fmla="*/ 5 w 1158"/>
                  <a:gd name="T39" fmla="*/ 472 h 589"/>
                  <a:gd name="T40" fmla="*/ 18 w 1158"/>
                  <a:gd name="T41" fmla="*/ 446 h 589"/>
                  <a:gd name="T42" fmla="*/ 36 w 1158"/>
                  <a:gd name="T43" fmla="*/ 428 h 589"/>
                  <a:gd name="T44" fmla="*/ 62 w 1158"/>
                  <a:gd name="T45" fmla="*/ 415 h 589"/>
                  <a:gd name="T46" fmla="*/ 89 w 1158"/>
                  <a:gd name="T47" fmla="*/ 410 h 589"/>
                  <a:gd name="T48" fmla="*/ 115 w 1158"/>
                  <a:gd name="T49" fmla="*/ 413 h 589"/>
                  <a:gd name="T50" fmla="*/ 137 w 1158"/>
                  <a:gd name="T51" fmla="*/ 424 h 589"/>
                  <a:gd name="T52" fmla="*/ 155 w 1158"/>
                  <a:gd name="T53" fmla="*/ 439 h 589"/>
                  <a:gd name="T54" fmla="*/ 170 w 1158"/>
                  <a:gd name="T55" fmla="*/ 461 h 589"/>
                  <a:gd name="T56" fmla="*/ 177 w 1158"/>
                  <a:gd name="T57" fmla="*/ 483 h 589"/>
                  <a:gd name="T58" fmla="*/ 882 w 1158"/>
                  <a:gd name="T59" fmla="*/ 483 h 589"/>
                  <a:gd name="T60" fmla="*/ 1101 w 1158"/>
                  <a:gd name="T61" fmla="*/ 104 h 589"/>
                  <a:gd name="T62" fmla="*/ 844 w 1158"/>
                  <a:gd name="T63" fmla="*/ 104 h 589"/>
                  <a:gd name="T64" fmla="*/ 835 w 1158"/>
                  <a:gd name="T65" fmla="*/ 128 h 589"/>
                  <a:gd name="T66" fmla="*/ 822 w 1158"/>
                  <a:gd name="T67" fmla="*/ 148 h 589"/>
                  <a:gd name="T68" fmla="*/ 804 w 1158"/>
                  <a:gd name="T69" fmla="*/ 165 h 589"/>
                  <a:gd name="T70" fmla="*/ 780 w 1158"/>
                  <a:gd name="T71" fmla="*/ 174 h 589"/>
                  <a:gd name="T72" fmla="*/ 756 w 1158"/>
                  <a:gd name="T73" fmla="*/ 177 h 589"/>
                  <a:gd name="T74" fmla="*/ 727 w 1158"/>
                  <a:gd name="T75" fmla="*/ 174 h 589"/>
                  <a:gd name="T76" fmla="*/ 703 w 1158"/>
                  <a:gd name="T77" fmla="*/ 161 h 589"/>
                  <a:gd name="T78" fmla="*/ 683 w 1158"/>
                  <a:gd name="T79" fmla="*/ 141 h 589"/>
                  <a:gd name="T80" fmla="*/ 670 w 1158"/>
                  <a:gd name="T81" fmla="*/ 117 h 589"/>
                  <a:gd name="T82" fmla="*/ 667 w 1158"/>
                  <a:gd name="T83" fmla="*/ 90 h 589"/>
                  <a:gd name="T84" fmla="*/ 670 w 1158"/>
                  <a:gd name="T85" fmla="*/ 60 h 589"/>
                  <a:gd name="T86" fmla="*/ 683 w 1158"/>
                  <a:gd name="T87" fmla="*/ 37 h 589"/>
                  <a:gd name="T88" fmla="*/ 703 w 1158"/>
                  <a:gd name="T89" fmla="*/ 16 h 589"/>
                  <a:gd name="T90" fmla="*/ 727 w 1158"/>
                  <a:gd name="T91" fmla="*/ 4 h 589"/>
                  <a:gd name="T92" fmla="*/ 756 w 1158"/>
                  <a:gd name="T93" fmla="*/ 0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58" h="589">
                    <a:moveTo>
                      <a:pt x="756" y="0"/>
                    </a:moveTo>
                    <a:lnTo>
                      <a:pt x="780" y="4"/>
                    </a:lnTo>
                    <a:lnTo>
                      <a:pt x="804" y="13"/>
                    </a:lnTo>
                    <a:lnTo>
                      <a:pt x="822" y="29"/>
                    </a:lnTo>
                    <a:lnTo>
                      <a:pt x="835" y="49"/>
                    </a:lnTo>
                    <a:lnTo>
                      <a:pt x="844" y="73"/>
                    </a:lnTo>
                    <a:lnTo>
                      <a:pt x="1158" y="73"/>
                    </a:lnTo>
                    <a:lnTo>
                      <a:pt x="900" y="516"/>
                    </a:lnTo>
                    <a:lnTo>
                      <a:pt x="177" y="516"/>
                    </a:lnTo>
                    <a:lnTo>
                      <a:pt x="170" y="540"/>
                    </a:lnTo>
                    <a:lnTo>
                      <a:pt x="155" y="560"/>
                    </a:lnTo>
                    <a:lnTo>
                      <a:pt x="137" y="574"/>
                    </a:lnTo>
                    <a:lnTo>
                      <a:pt x="115" y="585"/>
                    </a:lnTo>
                    <a:lnTo>
                      <a:pt x="89" y="589"/>
                    </a:lnTo>
                    <a:lnTo>
                      <a:pt x="62" y="585"/>
                    </a:lnTo>
                    <a:lnTo>
                      <a:pt x="36" y="573"/>
                    </a:lnTo>
                    <a:lnTo>
                      <a:pt x="18" y="552"/>
                    </a:lnTo>
                    <a:lnTo>
                      <a:pt x="5" y="529"/>
                    </a:lnTo>
                    <a:lnTo>
                      <a:pt x="0" y="499"/>
                    </a:lnTo>
                    <a:lnTo>
                      <a:pt x="5" y="472"/>
                    </a:lnTo>
                    <a:lnTo>
                      <a:pt x="18" y="446"/>
                    </a:lnTo>
                    <a:lnTo>
                      <a:pt x="36" y="428"/>
                    </a:lnTo>
                    <a:lnTo>
                      <a:pt x="62" y="415"/>
                    </a:lnTo>
                    <a:lnTo>
                      <a:pt x="89" y="410"/>
                    </a:lnTo>
                    <a:lnTo>
                      <a:pt x="115" y="413"/>
                    </a:lnTo>
                    <a:lnTo>
                      <a:pt x="137" y="424"/>
                    </a:lnTo>
                    <a:lnTo>
                      <a:pt x="155" y="439"/>
                    </a:lnTo>
                    <a:lnTo>
                      <a:pt x="170" y="461"/>
                    </a:lnTo>
                    <a:lnTo>
                      <a:pt x="177" y="483"/>
                    </a:lnTo>
                    <a:lnTo>
                      <a:pt x="882" y="483"/>
                    </a:lnTo>
                    <a:lnTo>
                      <a:pt x="1101" y="104"/>
                    </a:lnTo>
                    <a:lnTo>
                      <a:pt x="844" y="104"/>
                    </a:lnTo>
                    <a:lnTo>
                      <a:pt x="835" y="128"/>
                    </a:lnTo>
                    <a:lnTo>
                      <a:pt x="822" y="148"/>
                    </a:lnTo>
                    <a:lnTo>
                      <a:pt x="804" y="165"/>
                    </a:lnTo>
                    <a:lnTo>
                      <a:pt x="780" y="174"/>
                    </a:lnTo>
                    <a:lnTo>
                      <a:pt x="756" y="177"/>
                    </a:lnTo>
                    <a:lnTo>
                      <a:pt x="727" y="174"/>
                    </a:lnTo>
                    <a:lnTo>
                      <a:pt x="703" y="161"/>
                    </a:lnTo>
                    <a:lnTo>
                      <a:pt x="683" y="141"/>
                    </a:lnTo>
                    <a:lnTo>
                      <a:pt x="670" y="117"/>
                    </a:lnTo>
                    <a:lnTo>
                      <a:pt x="667" y="90"/>
                    </a:lnTo>
                    <a:lnTo>
                      <a:pt x="670" y="60"/>
                    </a:lnTo>
                    <a:lnTo>
                      <a:pt x="683" y="37"/>
                    </a:lnTo>
                    <a:lnTo>
                      <a:pt x="703" y="16"/>
                    </a:lnTo>
                    <a:lnTo>
                      <a:pt x="727" y="4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0" name="Freeform 24">
                <a:extLst>
                  <a:ext uri="{FF2B5EF4-FFF2-40B4-BE49-F238E27FC236}">
                    <a16:creationId xmlns:a16="http://schemas.microsoft.com/office/drawing/2014/main" id="{51D987CB-B774-2040-8FEC-B10A97667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0648" y="5202144"/>
                <a:ext cx="707587" cy="442784"/>
              </a:xfrm>
              <a:custGeom>
                <a:avLst/>
                <a:gdLst>
                  <a:gd name="T0" fmla="*/ 1213 w 1302"/>
                  <a:gd name="T1" fmla="*/ 0 h 816"/>
                  <a:gd name="T2" fmla="*/ 1240 w 1302"/>
                  <a:gd name="T3" fmla="*/ 5 h 816"/>
                  <a:gd name="T4" fmla="*/ 1266 w 1302"/>
                  <a:gd name="T5" fmla="*/ 18 h 816"/>
                  <a:gd name="T6" fmla="*/ 1284 w 1302"/>
                  <a:gd name="T7" fmla="*/ 36 h 816"/>
                  <a:gd name="T8" fmla="*/ 1297 w 1302"/>
                  <a:gd name="T9" fmla="*/ 62 h 816"/>
                  <a:gd name="T10" fmla="*/ 1302 w 1302"/>
                  <a:gd name="T11" fmla="*/ 89 h 816"/>
                  <a:gd name="T12" fmla="*/ 1297 w 1302"/>
                  <a:gd name="T13" fmla="*/ 119 h 816"/>
                  <a:gd name="T14" fmla="*/ 1284 w 1302"/>
                  <a:gd name="T15" fmla="*/ 143 h 816"/>
                  <a:gd name="T16" fmla="*/ 1266 w 1302"/>
                  <a:gd name="T17" fmla="*/ 163 h 816"/>
                  <a:gd name="T18" fmla="*/ 1240 w 1302"/>
                  <a:gd name="T19" fmla="*/ 175 h 816"/>
                  <a:gd name="T20" fmla="*/ 1213 w 1302"/>
                  <a:gd name="T21" fmla="*/ 179 h 816"/>
                  <a:gd name="T22" fmla="*/ 1204 w 1302"/>
                  <a:gd name="T23" fmla="*/ 179 h 816"/>
                  <a:gd name="T24" fmla="*/ 1196 w 1302"/>
                  <a:gd name="T25" fmla="*/ 177 h 816"/>
                  <a:gd name="T26" fmla="*/ 974 w 1302"/>
                  <a:gd name="T27" fmla="*/ 742 h 816"/>
                  <a:gd name="T28" fmla="*/ 177 w 1302"/>
                  <a:gd name="T29" fmla="*/ 742 h 816"/>
                  <a:gd name="T30" fmla="*/ 170 w 1302"/>
                  <a:gd name="T31" fmla="*/ 766 h 816"/>
                  <a:gd name="T32" fmla="*/ 155 w 1302"/>
                  <a:gd name="T33" fmla="*/ 786 h 816"/>
                  <a:gd name="T34" fmla="*/ 137 w 1302"/>
                  <a:gd name="T35" fmla="*/ 803 h 816"/>
                  <a:gd name="T36" fmla="*/ 115 w 1302"/>
                  <a:gd name="T37" fmla="*/ 812 h 816"/>
                  <a:gd name="T38" fmla="*/ 89 w 1302"/>
                  <a:gd name="T39" fmla="*/ 816 h 816"/>
                  <a:gd name="T40" fmla="*/ 62 w 1302"/>
                  <a:gd name="T41" fmla="*/ 812 h 816"/>
                  <a:gd name="T42" fmla="*/ 36 w 1302"/>
                  <a:gd name="T43" fmla="*/ 799 h 816"/>
                  <a:gd name="T44" fmla="*/ 18 w 1302"/>
                  <a:gd name="T45" fmla="*/ 779 h 816"/>
                  <a:gd name="T46" fmla="*/ 5 w 1302"/>
                  <a:gd name="T47" fmla="*/ 755 h 816"/>
                  <a:gd name="T48" fmla="*/ 0 w 1302"/>
                  <a:gd name="T49" fmla="*/ 728 h 816"/>
                  <a:gd name="T50" fmla="*/ 5 w 1302"/>
                  <a:gd name="T51" fmla="*/ 699 h 816"/>
                  <a:gd name="T52" fmla="*/ 18 w 1302"/>
                  <a:gd name="T53" fmla="*/ 675 h 816"/>
                  <a:gd name="T54" fmla="*/ 36 w 1302"/>
                  <a:gd name="T55" fmla="*/ 655 h 816"/>
                  <a:gd name="T56" fmla="*/ 62 w 1302"/>
                  <a:gd name="T57" fmla="*/ 642 h 816"/>
                  <a:gd name="T58" fmla="*/ 89 w 1302"/>
                  <a:gd name="T59" fmla="*/ 638 h 816"/>
                  <a:gd name="T60" fmla="*/ 115 w 1302"/>
                  <a:gd name="T61" fmla="*/ 642 h 816"/>
                  <a:gd name="T62" fmla="*/ 137 w 1302"/>
                  <a:gd name="T63" fmla="*/ 651 h 816"/>
                  <a:gd name="T64" fmla="*/ 155 w 1302"/>
                  <a:gd name="T65" fmla="*/ 667 h 816"/>
                  <a:gd name="T66" fmla="*/ 170 w 1302"/>
                  <a:gd name="T67" fmla="*/ 688 h 816"/>
                  <a:gd name="T68" fmla="*/ 177 w 1302"/>
                  <a:gd name="T69" fmla="*/ 711 h 816"/>
                  <a:gd name="T70" fmla="*/ 952 w 1302"/>
                  <a:gd name="T71" fmla="*/ 711 h 816"/>
                  <a:gd name="T72" fmla="*/ 1165 w 1302"/>
                  <a:gd name="T73" fmla="*/ 166 h 816"/>
                  <a:gd name="T74" fmla="*/ 1143 w 1302"/>
                  <a:gd name="T75" fmla="*/ 146 h 816"/>
                  <a:gd name="T76" fmla="*/ 1129 w 1302"/>
                  <a:gd name="T77" fmla="*/ 121 h 816"/>
                  <a:gd name="T78" fmla="*/ 1123 w 1302"/>
                  <a:gd name="T79" fmla="*/ 89 h 816"/>
                  <a:gd name="T80" fmla="*/ 1129 w 1302"/>
                  <a:gd name="T81" fmla="*/ 62 h 816"/>
                  <a:gd name="T82" fmla="*/ 1142 w 1302"/>
                  <a:gd name="T83" fmla="*/ 36 h 816"/>
                  <a:gd name="T84" fmla="*/ 1160 w 1302"/>
                  <a:gd name="T85" fmla="*/ 18 h 816"/>
                  <a:gd name="T86" fmla="*/ 1185 w 1302"/>
                  <a:gd name="T87" fmla="*/ 5 h 816"/>
                  <a:gd name="T88" fmla="*/ 1213 w 1302"/>
                  <a:gd name="T89" fmla="*/ 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02" h="816">
                    <a:moveTo>
                      <a:pt x="1213" y="0"/>
                    </a:moveTo>
                    <a:lnTo>
                      <a:pt x="1240" y="5"/>
                    </a:lnTo>
                    <a:lnTo>
                      <a:pt x="1266" y="18"/>
                    </a:lnTo>
                    <a:lnTo>
                      <a:pt x="1284" y="36"/>
                    </a:lnTo>
                    <a:lnTo>
                      <a:pt x="1297" y="62"/>
                    </a:lnTo>
                    <a:lnTo>
                      <a:pt x="1302" y="89"/>
                    </a:lnTo>
                    <a:lnTo>
                      <a:pt x="1297" y="119"/>
                    </a:lnTo>
                    <a:lnTo>
                      <a:pt x="1284" y="143"/>
                    </a:lnTo>
                    <a:lnTo>
                      <a:pt x="1266" y="163"/>
                    </a:lnTo>
                    <a:lnTo>
                      <a:pt x="1240" y="175"/>
                    </a:lnTo>
                    <a:lnTo>
                      <a:pt x="1213" y="179"/>
                    </a:lnTo>
                    <a:lnTo>
                      <a:pt x="1204" y="179"/>
                    </a:lnTo>
                    <a:lnTo>
                      <a:pt x="1196" y="177"/>
                    </a:lnTo>
                    <a:lnTo>
                      <a:pt x="974" y="742"/>
                    </a:lnTo>
                    <a:lnTo>
                      <a:pt x="177" y="742"/>
                    </a:lnTo>
                    <a:lnTo>
                      <a:pt x="170" y="766"/>
                    </a:lnTo>
                    <a:lnTo>
                      <a:pt x="155" y="786"/>
                    </a:lnTo>
                    <a:lnTo>
                      <a:pt x="137" y="803"/>
                    </a:lnTo>
                    <a:lnTo>
                      <a:pt x="115" y="812"/>
                    </a:lnTo>
                    <a:lnTo>
                      <a:pt x="89" y="816"/>
                    </a:lnTo>
                    <a:lnTo>
                      <a:pt x="62" y="812"/>
                    </a:lnTo>
                    <a:lnTo>
                      <a:pt x="36" y="799"/>
                    </a:lnTo>
                    <a:lnTo>
                      <a:pt x="18" y="779"/>
                    </a:lnTo>
                    <a:lnTo>
                      <a:pt x="5" y="755"/>
                    </a:lnTo>
                    <a:lnTo>
                      <a:pt x="0" y="728"/>
                    </a:lnTo>
                    <a:lnTo>
                      <a:pt x="5" y="699"/>
                    </a:lnTo>
                    <a:lnTo>
                      <a:pt x="18" y="675"/>
                    </a:lnTo>
                    <a:lnTo>
                      <a:pt x="36" y="655"/>
                    </a:lnTo>
                    <a:lnTo>
                      <a:pt x="62" y="642"/>
                    </a:lnTo>
                    <a:lnTo>
                      <a:pt x="89" y="638"/>
                    </a:lnTo>
                    <a:lnTo>
                      <a:pt x="115" y="642"/>
                    </a:lnTo>
                    <a:lnTo>
                      <a:pt x="137" y="651"/>
                    </a:lnTo>
                    <a:lnTo>
                      <a:pt x="155" y="667"/>
                    </a:lnTo>
                    <a:lnTo>
                      <a:pt x="170" y="688"/>
                    </a:lnTo>
                    <a:lnTo>
                      <a:pt x="177" y="711"/>
                    </a:lnTo>
                    <a:lnTo>
                      <a:pt x="952" y="711"/>
                    </a:lnTo>
                    <a:lnTo>
                      <a:pt x="1165" y="166"/>
                    </a:lnTo>
                    <a:lnTo>
                      <a:pt x="1143" y="146"/>
                    </a:lnTo>
                    <a:lnTo>
                      <a:pt x="1129" y="121"/>
                    </a:lnTo>
                    <a:lnTo>
                      <a:pt x="1123" y="89"/>
                    </a:lnTo>
                    <a:lnTo>
                      <a:pt x="1129" y="62"/>
                    </a:lnTo>
                    <a:lnTo>
                      <a:pt x="1142" y="36"/>
                    </a:lnTo>
                    <a:lnTo>
                      <a:pt x="1160" y="18"/>
                    </a:lnTo>
                    <a:lnTo>
                      <a:pt x="1185" y="5"/>
                    </a:lnTo>
                    <a:lnTo>
                      <a:pt x="1213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1" name="Freeform 25">
                <a:extLst>
                  <a:ext uri="{FF2B5EF4-FFF2-40B4-BE49-F238E27FC236}">
                    <a16:creationId xmlns:a16="http://schemas.microsoft.com/office/drawing/2014/main" id="{B1A8B3A4-EF76-1F47-B2A0-29BA8AAC6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1274" y="5115324"/>
                <a:ext cx="1245873" cy="242012"/>
              </a:xfrm>
              <a:custGeom>
                <a:avLst/>
                <a:gdLst>
                  <a:gd name="T0" fmla="*/ 2205 w 2294"/>
                  <a:gd name="T1" fmla="*/ 0 h 444"/>
                  <a:gd name="T2" fmla="*/ 2232 w 2294"/>
                  <a:gd name="T3" fmla="*/ 3 h 444"/>
                  <a:gd name="T4" fmla="*/ 2258 w 2294"/>
                  <a:gd name="T5" fmla="*/ 16 h 444"/>
                  <a:gd name="T6" fmla="*/ 2276 w 2294"/>
                  <a:gd name="T7" fmla="*/ 36 h 444"/>
                  <a:gd name="T8" fmla="*/ 2289 w 2294"/>
                  <a:gd name="T9" fmla="*/ 60 h 444"/>
                  <a:gd name="T10" fmla="*/ 2294 w 2294"/>
                  <a:gd name="T11" fmla="*/ 88 h 444"/>
                  <a:gd name="T12" fmla="*/ 2289 w 2294"/>
                  <a:gd name="T13" fmla="*/ 117 h 444"/>
                  <a:gd name="T14" fmla="*/ 2276 w 2294"/>
                  <a:gd name="T15" fmla="*/ 141 h 444"/>
                  <a:gd name="T16" fmla="*/ 2258 w 2294"/>
                  <a:gd name="T17" fmla="*/ 161 h 444"/>
                  <a:gd name="T18" fmla="*/ 2232 w 2294"/>
                  <a:gd name="T19" fmla="*/ 173 h 444"/>
                  <a:gd name="T20" fmla="*/ 2205 w 2294"/>
                  <a:gd name="T21" fmla="*/ 177 h 444"/>
                  <a:gd name="T22" fmla="*/ 2179 w 2294"/>
                  <a:gd name="T23" fmla="*/ 173 h 444"/>
                  <a:gd name="T24" fmla="*/ 2157 w 2294"/>
                  <a:gd name="T25" fmla="*/ 164 h 444"/>
                  <a:gd name="T26" fmla="*/ 2139 w 2294"/>
                  <a:gd name="T27" fmla="*/ 148 h 444"/>
                  <a:gd name="T28" fmla="*/ 2124 w 2294"/>
                  <a:gd name="T29" fmla="*/ 128 h 444"/>
                  <a:gd name="T30" fmla="*/ 2117 w 2294"/>
                  <a:gd name="T31" fmla="*/ 104 h 444"/>
                  <a:gd name="T32" fmla="*/ 1675 w 2294"/>
                  <a:gd name="T33" fmla="*/ 99 h 444"/>
                  <a:gd name="T34" fmla="*/ 1532 w 2294"/>
                  <a:gd name="T35" fmla="*/ 444 h 444"/>
                  <a:gd name="T36" fmla="*/ 818 w 2294"/>
                  <a:gd name="T37" fmla="*/ 444 h 444"/>
                  <a:gd name="T38" fmla="*/ 515 w 2294"/>
                  <a:gd name="T39" fmla="*/ 133 h 444"/>
                  <a:gd name="T40" fmla="*/ 175 w 2294"/>
                  <a:gd name="T41" fmla="*/ 133 h 444"/>
                  <a:gd name="T42" fmla="*/ 168 w 2294"/>
                  <a:gd name="T43" fmla="*/ 157 h 444"/>
                  <a:gd name="T44" fmla="*/ 155 w 2294"/>
                  <a:gd name="T45" fmla="*/ 177 h 444"/>
                  <a:gd name="T46" fmla="*/ 135 w 2294"/>
                  <a:gd name="T47" fmla="*/ 194 h 444"/>
                  <a:gd name="T48" fmla="*/ 113 w 2294"/>
                  <a:gd name="T49" fmla="*/ 205 h 444"/>
                  <a:gd name="T50" fmla="*/ 87 w 2294"/>
                  <a:gd name="T51" fmla="*/ 206 h 444"/>
                  <a:gd name="T52" fmla="*/ 60 w 2294"/>
                  <a:gd name="T53" fmla="*/ 203 h 444"/>
                  <a:gd name="T54" fmla="*/ 36 w 2294"/>
                  <a:gd name="T55" fmla="*/ 190 h 444"/>
                  <a:gd name="T56" fmla="*/ 16 w 2294"/>
                  <a:gd name="T57" fmla="*/ 172 h 444"/>
                  <a:gd name="T58" fmla="*/ 3 w 2294"/>
                  <a:gd name="T59" fmla="*/ 146 h 444"/>
                  <a:gd name="T60" fmla="*/ 0 w 2294"/>
                  <a:gd name="T61" fmla="*/ 119 h 444"/>
                  <a:gd name="T62" fmla="*/ 3 w 2294"/>
                  <a:gd name="T63" fmla="*/ 89 h 444"/>
                  <a:gd name="T64" fmla="*/ 16 w 2294"/>
                  <a:gd name="T65" fmla="*/ 66 h 444"/>
                  <a:gd name="T66" fmla="*/ 36 w 2294"/>
                  <a:gd name="T67" fmla="*/ 45 h 444"/>
                  <a:gd name="T68" fmla="*/ 60 w 2294"/>
                  <a:gd name="T69" fmla="*/ 33 h 444"/>
                  <a:gd name="T70" fmla="*/ 87 w 2294"/>
                  <a:gd name="T71" fmla="*/ 29 h 444"/>
                  <a:gd name="T72" fmla="*/ 113 w 2294"/>
                  <a:gd name="T73" fmla="*/ 33 h 444"/>
                  <a:gd name="T74" fmla="*/ 135 w 2294"/>
                  <a:gd name="T75" fmla="*/ 42 h 444"/>
                  <a:gd name="T76" fmla="*/ 155 w 2294"/>
                  <a:gd name="T77" fmla="*/ 58 h 444"/>
                  <a:gd name="T78" fmla="*/ 168 w 2294"/>
                  <a:gd name="T79" fmla="*/ 78 h 444"/>
                  <a:gd name="T80" fmla="*/ 175 w 2294"/>
                  <a:gd name="T81" fmla="*/ 102 h 444"/>
                  <a:gd name="T82" fmla="*/ 529 w 2294"/>
                  <a:gd name="T83" fmla="*/ 102 h 444"/>
                  <a:gd name="T84" fmla="*/ 833 w 2294"/>
                  <a:gd name="T85" fmla="*/ 411 h 444"/>
                  <a:gd name="T86" fmla="*/ 1510 w 2294"/>
                  <a:gd name="T87" fmla="*/ 411 h 444"/>
                  <a:gd name="T88" fmla="*/ 1653 w 2294"/>
                  <a:gd name="T89" fmla="*/ 66 h 444"/>
                  <a:gd name="T90" fmla="*/ 2117 w 2294"/>
                  <a:gd name="T91" fmla="*/ 71 h 444"/>
                  <a:gd name="T92" fmla="*/ 2128 w 2294"/>
                  <a:gd name="T93" fmla="*/ 42 h 444"/>
                  <a:gd name="T94" fmla="*/ 2148 w 2294"/>
                  <a:gd name="T95" fmla="*/ 20 h 444"/>
                  <a:gd name="T96" fmla="*/ 2174 w 2294"/>
                  <a:gd name="T97" fmla="*/ 5 h 444"/>
                  <a:gd name="T98" fmla="*/ 2205 w 2294"/>
                  <a:gd name="T99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94" h="444">
                    <a:moveTo>
                      <a:pt x="2205" y="0"/>
                    </a:moveTo>
                    <a:lnTo>
                      <a:pt x="2232" y="3"/>
                    </a:lnTo>
                    <a:lnTo>
                      <a:pt x="2258" y="16"/>
                    </a:lnTo>
                    <a:lnTo>
                      <a:pt x="2276" y="36"/>
                    </a:lnTo>
                    <a:lnTo>
                      <a:pt x="2289" y="60"/>
                    </a:lnTo>
                    <a:lnTo>
                      <a:pt x="2294" y="88"/>
                    </a:lnTo>
                    <a:lnTo>
                      <a:pt x="2289" y="117"/>
                    </a:lnTo>
                    <a:lnTo>
                      <a:pt x="2276" y="141"/>
                    </a:lnTo>
                    <a:lnTo>
                      <a:pt x="2258" y="161"/>
                    </a:lnTo>
                    <a:lnTo>
                      <a:pt x="2232" y="173"/>
                    </a:lnTo>
                    <a:lnTo>
                      <a:pt x="2205" y="177"/>
                    </a:lnTo>
                    <a:lnTo>
                      <a:pt x="2179" y="173"/>
                    </a:lnTo>
                    <a:lnTo>
                      <a:pt x="2157" y="164"/>
                    </a:lnTo>
                    <a:lnTo>
                      <a:pt x="2139" y="148"/>
                    </a:lnTo>
                    <a:lnTo>
                      <a:pt x="2124" y="128"/>
                    </a:lnTo>
                    <a:lnTo>
                      <a:pt x="2117" y="104"/>
                    </a:lnTo>
                    <a:lnTo>
                      <a:pt x="1675" y="99"/>
                    </a:lnTo>
                    <a:lnTo>
                      <a:pt x="1532" y="444"/>
                    </a:lnTo>
                    <a:lnTo>
                      <a:pt x="818" y="444"/>
                    </a:lnTo>
                    <a:lnTo>
                      <a:pt x="515" y="133"/>
                    </a:lnTo>
                    <a:lnTo>
                      <a:pt x="175" y="133"/>
                    </a:lnTo>
                    <a:lnTo>
                      <a:pt x="168" y="157"/>
                    </a:lnTo>
                    <a:lnTo>
                      <a:pt x="155" y="177"/>
                    </a:lnTo>
                    <a:lnTo>
                      <a:pt x="135" y="194"/>
                    </a:lnTo>
                    <a:lnTo>
                      <a:pt x="113" y="205"/>
                    </a:lnTo>
                    <a:lnTo>
                      <a:pt x="87" y="206"/>
                    </a:lnTo>
                    <a:lnTo>
                      <a:pt x="60" y="203"/>
                    </a:lnTo>
                    <a:lnTo>
                      <a:pt x="36" y="190"/>
                    </a:lnTo>
                    <a:lnTo>
                      <a:pt x="16" y="172"/>
                    </a:lnTo>
                    <a:lnTo>
                      <a:pt x="3" y="146"/>
                    </a:lnTo>
                    <a:lnTo>
                      <a:pt x="0" y="119"/>
                    </a:lnTo>
                    <a:lnTo>
                      <a:pt x="3" y="89"/>
                    </a:lnTo>
                    <a:lnTo>
                      <a:pt x="16" y="66"/>
                    </a:lnTo>
                    <a:lnTo>
                      <a:pt x="36" y="45"/>
                    </a:lnTo>
                    <a:lnTo>
                      <a:pt x="60" y="33"/>
                    </a:lnTo>
                    <a:lnTo>
                      <a:pt x="87" y="29"/>
                    </a:lnTo>
                    <a:lnTo>
                      <a:pt x="113" y="33"/>
                    </a:lnTo>
                    <a:lnTo>
                      <a:pt x="135" y="42"/>
                    </a:lnTo>
                    <a:lnTo>
                      <a:pt x="155" y="58"/>
                    </a:lnTo>
                    <a:lnTo>
                      <a:pt x="168" y="78"/>
                    </a:lnTo>
                    <a:lnTo>
                      <a:pt x="175" y="102"/>
                    </a:lnTo>
                    <a:lnTo>
                      <a:pt x="529" y="102"/>
                    </a:lnTo>
                    <a:lnTo>
                      <a:pt x="833" y="411"/>
                    </a:lnTo>
                    <a:lnTo>
                      <a:pt x="1510" y="411"/>
                    </a:lnTo>
                    <a:lnTo>
                      <a:pt x="1653" y="66"/>
                    </a:lnTo>
                    <a:lnTo>
                      <a:pt x="2117" y="71"/>
                    </a:lnTo>
                    <a:lnTo>
                      <a:pt x="2128" y="42"/>
                    </a:lnTo>
                    <a:lnTo>
                      <a:pt x="2148" y="20"/>
                    </a:lnTo>
                    <a:lnTo>
                      <a:pt x="2174" y="5"/>
                    </a:lnTo>
                    <a:lnTo>
                      <a:pt x="2205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2" name="Freeform 26">
                <a:extLst>
                  <a:ext uri="{FF2B5EF4-FFF2-40B4-BE49-F238E27FC236}">
                    <a16:creationId xmlns:a16="http://schemas.microsoft.com/office/drawing/2014/main" id="{E8DFFF1C-E6CA-7045-BBCC-78FE45826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9639" y="4930830"/>
                <a:ext cx="757508" cy="277825"/>
              </a:xfrm>
              <a:custGeom>
                <a:avLst/>
                <a:gdLst>
                  <a:gd name="T0" fmla="*/ 1307 w 1396"/>
                  <a:gd name="T1" fmla="*/ 0 h 512"/>
                  <a:gd name="T2" fmla="*/ 1334 w 1396"/>
                  <a:gd name="T3" fmla="*/ 5 h 512"/>
                  <a:gd name="T4" fmla="*/ 1360 w 1396"/>
                  <a:gd name="T5" fmla="*/ 18 h 512"/>
                  <a:gd name="T6" fmla="*/ 1378 w 1396"/>
                  <a:gd name="T7" fmla="*/ 36 h 512"/>
                  <a:gd name="T8" fmla="*/ 1391 w 1396"/>
                  <a:gd name="T9" fmla="*/ 60 h 512"/>
                  <a:gd name="T10" fmla="*/ 1396 w 1396"/>
                  <a:gd name="T11" fmla="*/ 89 h 512"/>
                  <a:gd name="T12" fmla="*/ 1391 w 1396"/>
                  <a:gd name="T13" fmla="*/ 117 h 512"/>
                  <a:gd name="T14" fmla="*/ 1378 w 1396"/>
                  <a:gd name="T15" fmla="*/ 142 h 512"/>
                  <a:gd name="T16" fmla="*/ 1360 w 1396"/>
                  <a:gd name="T17" fmla="*/ 160 h 512"/>
                  <a:gd name="T18" fmla="*/ 1334 w 1396"/>
                  <a:gd name="T19" fmla="*/ 173 h 512"/>
                  <a:gd name="T20" fmla="*/ 1307 w 1396"/>
                  <a:gd name="T21" fmla="*/ 179 h 512"/>
                  <a:gd name="T22" fmla="*/ 1281 w 1396"/>
                  <a:gd name="T23" fmla="*/ 175 h 512"/>
                  <a:gd name="T24" fmla="*/ 1259 w 1396"/>
                  <a:gd name="T25" fmla="*/ 164 h 512"/>
                  <a:gd name="T26" fmla="*/ 1241 w 1396"/>
                  <a:gd name="T27" fmla="*/ 150 h 512"/>
                  <a:gd name="T28" fmla="*/ 1226 w 1396"/>
                  <a:gd name="T29" fmla="*/ 129 h 512"/>
                  <a:gd name="T30" fmla="*/ 1219 w 1396"/>
                  <a:gd name="T31" fmla="*/ 106 h 512"/>
                  <a:gd name="T32" fmla="*/ 33 w 1396"/>
                  <a:gd name="T33" fmla="*/ 106 h 512"/>
                  <a:gd name="T34" fmla="*/ 33 w 1396"/>
                  <a:gd name="T35" fmla="*/ 406 h 512"/>
                  <a:gd name="T36" fmla="*/ 417 w 1396"/>
                  <a:gd name="T37" fmla="*/ 406 h 512"/>
                  <a:gd name="T38" fmla="*/ 424 w 1396"/>
                  <a:gd name="T39" fmla="*/ 382 h 512"/>
                  <a:gd name="T40" fmla="*/ 437 w 1396"/>
                  <a:gd name="T41" fmla="*/ 362 h 512"/>
                  <a:gd name="T42" fmla="*/ 457 w 1396"/>
                  <a:gd name="T43" fmla="*/ 347 h 512"/>
                  <a:gd name="T44" fmla="*/ 479 w 1396"/>
                  <a:gd name="T45" fmla="*/ 336 h 512"/>
                  <a:gd name="T46" fmla="*/ 505 w 1396"/>
                  <a:gd name="T47" fmla="*/ 332 h 512"/>
                  <a:gd name="T48" fmla="*/ 532 w 1396"/>
                  <a:gd name="T49" fmla="*/ 338 h 512"/>
                  <a:gd name="T50" fmla="*/ 556 w 1396"/>
                  <a:gd name="T51" fmla="*/ 351 h 512"/>
                  <a:gd name="T52" fmla="*/ 576 w 1396"/>
                  <a:gd name="T53" fmla="*/ 369 h 512"/>
                  <a:gd name="T54" fmla="*/ 589 w 1396"/>
                  <a:gd name="T55" fmla="*/ 395 h 512"/>
                  <a:gd name="T56" fmla="*/ 592 w 1396"/>
                  <a:gd name="T57" fmla="*/ 422 h 512"/>
                  <a:gd name="T58" fmla="*/ 589 w 1396"/>
                  <a:gd name="T59" fmla="*/ 451 h 512"/>
                  <a:gd name="T60" fmla="*/ 576 w 1396"/>
                  <a:gd name="T61" fmla="*/ 475 h 512"/>
                  <a:gd name="T62" fmla="*/ 556 w 1396"/>
                  <a:gd name="T63" fmla="*/ 495 h 512"/>
                  <a:gd name="T64" fmla="*/ 532 w 1396"/>
                  <a:gd name="T65" fmla="*/ 506 h 512"/>
                  <a:gd name="T66" fmla="*/ 505 w 1396"/>
                  <a:gd name="T67" fmla="*/ 512 h 512"/>
                  <a:gd name="T68" fmla="*/ 479 w 1396"/>
                  <a:gd name="T69" fmla="*/ 508 h 512"/>
                  <a:gd name="T70" fmla="*/ 457 w 1396"/>
                  <a:gd name="T71" fmla="*/ 497 h 512"/>
                  <a:gd name="T72" fmla="*/ 437 w 1396"/>
                  <a:gd name="T73" fmla="*/ 482 h 512"/>
                  <a:gd name="T74" fmla="*/ 424 w 1396"/>
                  <a:gd name="T75" fmla="*/ 462 h 512"/>
                  <a:gd name="T76" fmla="*/ 417 w 1396"/>
                  <a:gd name="T77" fmla="*/ 439 h 512"/>
                  <a:gd name="T78" fmla="*/ 0 w 1396"/>
                  <a:gd name="T79" fmla="*/ 439 h 512"/>
                  <a:gd name="T80" fmla="*/ 0 w 1396"/>
                  <a:gd name="T81" fmla="*/ 73 h 512"/>
                  <a:gd name="T82" fmla="*/ 1219 w 1396"/>
                  <a:gd name="T83" fmla="*/ 73 h 512"/>
                  <a:gd name="T84" fmla="*/ 1226 w 1396"/>
                  <a:gd name="T85" fmla="*/ 49 h 512"/>
                  <a:gd name="T86" fmla="*/ 1241 w 1396"/>
                  <a:gd name="T87" fmla="*/ 29 h 512"/>
                  <a:gd name="T88" fmla="*/ 1259 w 1396"/>
                  <a:gd name="T89" fmla="*/ 14 h 512"/>
                  <a:gd name="T90" fmla="*/ 1281 w 1396"/>
                  <a:gd name="T91" fmla="*/ 3 h 512"/>
                  <a:gd name="T92" fmla="*/ 1307 w 1396"/>
                  <a:gd name="T93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96" h="512">
                    <a:moveTo>
                      <a:pt x="1307" y="0"/>
                    </a:moveTo>
                    <a:lnTo>
                      <a:pt x="1334" y="5"/>
                    </a:lnTo>
                    <a:lnTo>
                      <a:pt x="1360" y="18"/>
                    </a:lnTo>
                    <a:lnTo>
                      <a:pt x="1378" y="36"/>
                    </a:lnTo>
                    <a:lnTo>
                      <a:pt x="1391" y="60"/>
                    </a:lnTo>
                    <a:lnTo>
                      <a:pt x="1396" y="89"/>
                    </a:lnTo>
                    <a:lnTo>
                      <a:pt x="1391" y="117"/>
                    </a:lnTo>
                    <a:lnTo>
                      <a:pt x="1378" y="142"/>
                    </a:lnTo>
                    <a:lnTo>
                      <a:pt x="1360" y="160"/>
                    </a:lnTo>
                    <a:lnTo>
                      <a:pt x="1334" y="173"/>
                    </a:lnTo>
                    <a:lnTo>
                      <a:pt x="1307" y="179"/>
                    </a:lnTo>
                    <a:lnTo>
                      <a:pt x="1281" y="175"/>
                    </a:lnTo>
                    <a:lnTo>
                      <a:pt x="1259" y="164"/>
                    </a:lnTo>
                    <a:lnTo>
                      <a:pt x="1241" y="150"/>
                    </a:lnTo>
                    <a:lnTo>
                      <a:pt x="1226" y="129"/>
                    </a:lnTo>
                    <a:lnTo>
                      <a:pt x="1219" y="106"/>
                    </a:lnTo>
                    <a:lnTo>
                      <a:pt x="33" y="106"/>
                    </a:lnTo>
                    <a:lnTo>
                      <a:pt x="33" y="406"/>
                    </a:lnTo>
                    <a:lnTo>
                      <a:pt x="417" y="406"/>
                    </a:lnTo>
                    <a:lnTo>
                      <a:pt x="424" y="382"/>
                    </a:lnTo>
                    <a:lnTo>
                      <a:pt x="437" y="362"/>
                    </a:lnTo>
                    <a:lnTo>
                      <a:pt x="457" y="347"/>
                    </a:lnTo>
                    <a:lnTo>
                      <a:pt x="479" y="336"/>
                    </a:lnTo>
                    <a:lnTo>
                      <a:pt x="505" y="332"/>
                    </a:lnTo>
                    <a:lnTo>
                      <a:pt x="532" y="338"/>
                    </a:lnTo>
                    <a:lnTo>
                      <a:pt x="556" y="351"/>
                    </a:lnTo>
                    <a:lnTo>
                      <a:pt x="576" y="369"/>
                    </a:lnTo>
                    <a:lnTo>
                      <a:pt x="589" y="395"/>
                    </a:lnTo>
                    <a:lnTo>
                      <a:pt x="592" y="422"/>
                    </a:lnTo>
                    <a:lnTo>
                      <a:pt x="589" y="451"/>
                    </a:lnTo>
                    <a:lnTo>
                      <a:pt x="576" y="475"/>
                    </a:lnTo>
                    <a:lnTo>
                      <a:pt x="556" y="495"/>
                    </a:lnTo>
                    <a:lnTo>
                      <a:pt x="532" y="506"/>
                    </a:lnTo>
                    <a:lnTo>
                      <a:pt x="505" y="512"/>
                    </a:lnTo>
                    <a:lnTo>
                      <a:pt x="479" y="508"/>
                    </a:lnTo>
                    <a:lnTo>
                      <a:pt x="457" y="497"/>
                    </a:lnTo>
                    <a:lnTo>
                      <a:pt x="437" y="482"/>
                    </a:lnTo>
                    <a:lnTo>
                      <a:pt x="424" y="462"/>
                    </a:lnTo>
                    <a:lnTo>
                      <a:pt x="417" y="439"/>
                    </a:lnTo>
                    <a:lnTo>
                      <a:pt x="0" y="439"/>
                    </a:lnTo>
                    <a:lnTo>
                      <a:pt x="0" y="73"/>
                    </a:lnTo>
                    <a:lnTo>
                      <a:pt x="1219" y="73"/>
                    </a:lnTo>
                    <a:lnTo>
                      <a:pt x="1226" y="49"/>
                    </a:lnTo>
                    <a:lnTo>
                      <a:pt x="1241" y="29"/>
                    </a:lnTo>
                    <a:lnTo>
                      <a:pt x="1259" y="14"/>
                    </a:lnTo>
                    <a:lnTo>
                      <a:pt x="1281" y="3"/>
                    </a:lnTo>
                    <a:lnTo>
                      <a:pt x="1307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3" name="Freeform 27">
                <a:extLst>
                  <a:ext uri="{FF2B5EF4-FFF2-40B4-BE49-F238E27FC236}">
                    <a16:creationId xmlns:a16="http://schemas.microsoft.com/office/drawing/2014/main" id="{2AE0E9D9-7E83-ED46-BC8E-677DFA01F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664" y="4685562"/>
                <a:ext cx="505729" cy="348367"/>
              </a:xfrm>
              <a:custGeom>
                <a:avLst/>
                <a:gdLst>
                  <a:gd name="T0" fmla="*/ 89 w 931"/>
                  <a:gd name="T1" fmla="*/ 0 h 642"/>
                  <a:gd name="T2" fmla="*/ 115 w 931"/>
                  <a:gd name="T3" fmla="*/ 3 h 642"/>
                  <a:gd name="T4" fmla="*/ 137 w 931"/>
                  <a:gd name="T5" fmla="*/ 13 h 642"/>
                  <a:gd name="T6" fmla="*/ 155 w 931"/>
                  <a:gd name="T7" fmla="*/ 29 h 642"/>
                  <a:gd name="T8" fmla="*/ 170 w 931"/>
                  <a:gd name="T9" fmla="*/ 49 h 642"/>
                  <a:gd name="T10" fmla="*/ 177 w 931"/>
                  <a:gd name="T11" fmla="*/ 73 h 642"/>
                  <a:gd name="T12" fmla="*/ 639 w 931"/>
                  <a:gd name="T13" fmla="*/ 78 h 642"/>
                  <a:gd name="T14" fmla="*/ 931 w 931"/>
                  <a:gd name="T15" fmla="*/ 569 h 642"/>
                  <a:gd name="T16" fmla="*/ 224 w 931"/>
                  <a:gd name="T17" fmla="*/ 569 h 642"/>
                  <a:gd name="T18" fmla="*/ 215 w 931"/>
                  <a:gd name="T19" fmla="*/ 592 h 642"/>
                  <a:gd name="T20" fmla="*/ 203 w 931"/>
                  <a:gd name="T21" fmla="*/ 612 h 642"/>
                  <a:gd name="T22" fmla="*/ 184 w 931"/>
                  <a:gd name="T23" fmla="*/ 629 h 642"/>
                  <a:gd name="T24" fmla="*/ 162 w 931"/>
                  <a:gd name="T25" fmla="*/ 638 h 642"/>
                  <a:gd name="T26" fmla="*/ 137 w 931"/>
                  <a:gd name="T27" fmla="*/ 642 h 642"/>
                  <a:gd name="T28" fmla="*/ 108 w 931"/>
                  <a:gd name="T29" fmla="*/ 638 h 642"/>
                  <a:gd name="T30" fmla="*/ 84 w 931"/>
                  <a:gd name="T31" fmla="*/ 625 h 642"/>
                  <a:gd name="T32" fmla="*/ 64 w 931"/>
                  <a:gd name="T33" fmla="*/ 605 h 642"/>
                  <a:gd name="T34" fmla="*/ 51 w 931"/>
                  <a:gd name="T35" fmla="*/ 581 h 642"/>
                  <a:gd name="T36" fmla="*/ 47 w 931"/>
                  <a:gd name="T37" fmla="*/ 552 h 642"/>
                  <a:gd name="T38" fmla="*/ 51 w 931"/>
                  <a:gd name="T39" fmla="*/ 525 h 642"/>
                  <a:gd name="T40" fmla="*/ 64 w 931"/>
                  <a:gd name="T41" fmla="*/ 501 h 642"/>
                  <a:gd name="T42" fmla="*/ 84 w 931"/>
                  <a:gd name="T43" fmla="*/ 481 h 642"/>
                  <a:gd name="T44" fmla="*/ 108 w 931"/>
                  <a:gd name="T45" fmla="*/ 468 h 642"/>
                  <a:gd name="T46" fmla="*/ 137 w 931"/>
                  <a:gd name="T47" fmla="*/ 464 h 642"/>
                  <a:gd name="T48" fmla="*/ 162 w 931"/>
                  <a:gd name="T49" fmla="*/ 468 h 642"/>
                  <a:gd name="T50" fmla="*/ 184 w 931"/>
                  <a:gd name="T51" fmla="*/ 477 h 642"/>
                  <a:gd name="T52" fmla="*/ 203 w 931"/>
                  <a:gd name="T53" fmla="*/ 494 h 642"/>
                  <a:gd name="T54" fmla="*/ 215 w 931"/>
                  <a:gd name="T55" fmla="*/ 514 h 642"/>
                  <a:gd name="T56" fmla="*/ 224 w 931"/>
                  <a:gd name="T57" fmla="*/ 537 h 642"/>
                  <a:gd name="T58" fmla="*/ 875 w 931"/>
                  <a:gd name="T59" fmla="*/ 537 h 642"/>
                  <a:gd name="T60" fmla="*/ 621 w 931"/>
                  <a:gd name="T61" fmla="*/ 111 h 642"/>
                  <a:gd name="T62" fmla="*/ 177 w 931"/>
                  <a:gd name="T63" fmla="*/ 106 h 642"/>
                  <a:gd name="T64" fmla="*/ 166 w 931"/>
                  <a:gd name="T65" fmla="*/ 135 h 642"/>
                  <a:gd name="T66" fmla="*/ 146 w 931"/>
                  <a:gd name="T67" fmla="*/ 157 h 642"/>
                  <a:gd name="T68" fmla="*/ 120 w 931"/>
                  <a:gd name="T69" fmla="*/ 172 h 642"/>
                  <a:gd name="T70" fmla="*/ 89 w 931"/>
                  <a:gd name="T71" fmla="*/ 177 h 642"/>
                  <a:gd name="T72" fmla="*/ 60 w 931"/>
                  <a:gd name="T73" fmla="*/ 173 h 642"/>
                  <a:gd name="T74" fmla="*/ 36 w 931"/>
                  <a:gd name="T75" fmla="*/ 161 h 642"/>
                  <a:gd name="T76" fmla="*/ 16 w 931"/>
                  <a:gd name="T77" fmla="*/ 141 h 642"/>
                  <a:gd name="T78" fmla="*/ 3 w 931"/>
                  <a:gd name="T79" fmla="*/ 117 h 642"/>
                  <a:gd name="T80" fmla="*/ 0 w 931"/>
                  <a:gd name="T81" fmla="*/ 89 h 642"/>
                  <a:gd name="T82" fmla="*/ 3 w 931"/>
                  <a:gd name="T83" fmla="*/ 60 h 642"/>
                  <a:gd name="T84" fmla="*/ 16 w 931"/>
                  <a:gd name="T85" fmla="*/ 36 h 642"/>
                  <a:gd name="T86" fmla="*/ 36 w 931"/>
                  <a:gd name="T87" fmla="*/ 16 h 642"/>
                  <a:gd name="T88" fmla="*/ 60 w 931"/>
                  <a:gd name="T89" fmla="*/ 3 h 642"/>
                  <a:gd name="T90" fmla="*/ 89 w 931"/>
                  <a:gd name="T91" fmla="*/ 0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31" h="642">
                    <a:moveTo>
                      <a:pt x="89" y="0"/>
                    </a:moveTo>
                    <a:lnTo>
                      <a:pt x="115" y="3"/>
                    </a:lnTo>
                    <a:lnTo>
                      <a:pt x="137" y="13"/>
                    </a:lnTo>
                    <a:lnTo>
                      <a:pt x="155" y="29"/>
                    </a:lnTo>
                    <a:lnTo>
                      <a:pt x="170" y="49"/>
                    </a:lnTo>
                    <a:lnTo>
                      <a:pt x="177" y="73"/>
                    </a:lnTo>
                    <a:lnTo>
                      <a:pt x="639" y="78"/>
                    </a:lnTo>
                    <a:lnTo>
                      <a:pt x="931" y="569"/>
                    </a:lnTo>
                    <a:lnTo>
                      <a:pt x="224" y="569"/>
                    </a:lnTo>
                    <a:lnTo>
                      <a:pt x="215" y="592"/>
                    </a:lnTo>
                    <a:lnTo>
                      <a:pt x="203" y="612"/>
                    </a:lnTo>
                    <a:lnTo>
                      <a:pt x="184" y="629"/>
                    </a:lnTo>
                    <a:lnTo>
                      <a:pt x="162" y="638"/>
                    </a:lnTo>
                    <a:lnTo>
                      <a:pt x="137" y="642"/>
                    </a:lnTo>
                    <a:lnTo>
                      <a:pt x="108" y="638"/>
                    </a:lnTo>
                    <a:lnTo>
                      <a:pt x="84" y="625"/>
                    </a:lnTo>
                    <a:lnTo>
                      <a:pt x="64" y="605"/>
                    </a:lnTo>
                    <a:lnTo>
                      <a:pt x="51" y="581"/>
                    </a:lnTo>
                    <a:lnTo>
                      <a:pt x="47" y="552"/>
                    </a:lnTo>
                    <a:lnTo>
                      <a:pt x="51" y="525"/>
                    </a:lnTo>
                    <a:lnTo>
                      <a:pt x="64" y="501"/>
                    </a:lnTo>
                    <a:lnTo>
                      <a:pt x="84" y="481"/>
                    </a:lnTo>
                    <a:lnTo>
                      <a:pt x="108" y="468"/>
                    </a:lnTo>
                    <a:lnTo>
                      <a:pt x="137" y="464"/>
                    </a:lnTo>
                    <a:lnTo>
                      <a:pt x="162" y="468"/>
                    </a:lnTo>
                    <a:lnTo>
                      <a:pt x="184" y="477"/>
                    </a:lnTo>
                    <a:lnTo>
                      <a:pt x="203" y="494"/>
                    </a:lnTo>
                    <a:lnTo>
                      <a:pt x="215" y="514"/>
                    </a:lnTo>
                    <a:lnTo>
                      <a:pt x="224" y="537"/>
                    </a:lnTo>
                    <a:lnTo>
                      <a:pt x="875" y="537"/>
                    </a:lnTo>
                    <a:lnTo>
                      <a:pt x="621" y="111"/>
                    </a:lnTo>
                    <a:lnTo>
                      <a:pt x="177" y="106"/>
                    </a:lnTo>
                    <a:lnTo>
                      <a:pt x="166" y="135"/>
                    </a:lnTo>
                    <a:lnTo>
                      <a:pt x="146" y="157"/>
                    </a:lnTo>
                    <a:lnTo>
                      <a:pt x="120" y="172"/>
                    </a:lnTo>
                    <a:lnTo>
                      <a:pt x="89" y="177"/>
                    </a:lnTo>
                    <a:lnTo>
                      <a:pt x="60" y="173"/>
                    </a:lnTo>
                    <a:lnTo>
                      <a:pt x="36" y="161"/>
                    </a:lnTo>
                    <a:lnTo>
                      <a:pt x="16" y="141"/>
                    </a:lnTo>
                    <a:lnTo>
                      <a:pt x="3" y="117"/>
                    </a:lnTo>
                    <a:lnTo>
                      <a:pt x="0" y="89"/>
                    </a:lnTo>
                    <a:lnTo>
                      <a:pt x="3" y="60"/>
                    </a:lnTo>
                    <a:lnTo>
                      <a:pt x="16" y="36"/>
                    </a:lnTo>
                    <a:lnTo>
                      <a:pt x="36" y="16"/>
                    </a:lnTo>
                    <a:lnTo>
                      <a:pt x="60" y="3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4" name="Freeform 28">
                <a:extLst>
                  <a:ext uri="{FF2B5EF4-FFF2-40B4-BE49-F238E27FC236}">
                    <a16:creationId xmlns:a16="http://schemas.microsoft.com/office/drawing/2014/main" id="{231C7A5F-63D6-9845-8C49-0B313EF7F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8797" y="4533627"/>
                <a:ext cx="1468351" cy="310383"/>
              </a:xfrm>
              <a:custGeom>
                <a:avLst/>
                <a:gdLst>
                  <a:gd name="T0" fmla="*/ 90 w 2706"/>
                  <a:gd name="T1" fmla="*/ 0 h 571"/>
                  <a:gd name="T2" fmla="*/ 116 w 2706"/>
                  <a:gd name="T3" fmla="*/ 4 h 571"/>
                  <a:gd name="T4" fmla="*/ 137 w 2706"/>
                  <a:gd name="T5" fmla="*/ 13 h 571"/>
                  <a:gd name="T6" fmla="*/ 156 w 2706"/>
                  <a:gd name="T7" fmla="*/ 29 h 571"/>
                  <a:gd name="T8" fmla="*/ 170 w 2706"/>
                  <a:gd name="T9" fmla="*/ 49 h 571"/>
                  <a:gd name="T10" fmla="*/ 178 w 2706"/>
                  <a:gd name="T11" fmla="*/ 73 h 571"/>
                  <a:gd name="T12" fmla="*/ 1292 w 2706"/>
                  <a:gd name="T13" fmla="*/ 73 h 571"/>
                  <a:gd name="T14" fmla="*/ 1590 w 2706"/>
                  <a:gd name="T15" fmla="*/ 466 h 571"/>
                  <a:gd name="T16" fmla="*/ 2529 w 2706"/>
                  <a:gd name="T17" fmla="*/ 466 h 571"/>
                  <a:gd name="T18" fmla="*/ 2536 w 2706"/>
                  <a:gd name="T19" fmla="*/ 443 h 571"/>
                  <a:gd name="T20" fmla="*/ 2551 w 2706"/>
                  <a:gd name="T21" fmla="*/ 422 h 571"/>
                  <a:gd name="T22" fmla="*/ 2569 w 2706"/>
                  <a:gd name="T23" fmla="*/ 406 h 571"/>
                  <a:gd name="T24" fmla="*/ 2591 w 2706"/>
                  <a:gd name="T25" fmla="*/ 397 h 571"/>
                  <a:gd name="T26" fmla="*/ 2617 w 2706"/>
                  <a:gd name="T27" fmla="*/ 393 h 571"/>
                  <a:gd name="T28" fmla="*/ 2644 w 2706"/>
                  <a:gd name="T29" fmla="*/ 397 h 571"/>
                  <a:gd name="T30" fmla="*/ 2670 w 2706"/>
                  <a:gd name="T31" fmla="*/ 410 h 571"/>
                  <a:gd name="T32" fmla="*/ 2688 w 2706"/>
                  <a:gd name="T33" fmla="*/ 430 h 571"/>
                  <a:gd name="T34" fmla="*/ 2701 w 2706"/>
                  <a:gd name="T35" fmla="*/ 453 h 571"/>
                  <a:gd name="T36" fmla="*/ 2706 w 2706"/>
                  <a:gd name="T37" fmla="*/ 481 h 571"/>
                  <a:gd name="T38" fmla="*/ 2701 w 2706"/>
                  <a:gd name="T39" fmla="*/ 510 h 571"/>
                  <a:gd name="T40" fmla="*/ 2688 w 2706"/>
                  <a:gd name="T41" fmla="*/ 534 h 571"/>
                  <a:gd name="T42" fmla="*/ 2670 w 2706"/>
                  <a:gd name="T43" fmla="*/ 554 h 571"/>
                  <a:gd name="T44" fmla="*/ 2644 w 2706"/>
                  <a:gd name="T45" fmla="*/ 567 h 571"/>
                  <a:gd name="T46" fmla="*/ 2617 w 2706"/>
                  <a:gd name="T47" fmla="*/ 571 h 571"/>
                  <a:gd name="T48" fmla="*/ 2591 w 2706"/>
                  <a:gd name="T49" fmla="*/ 567 h 571"/>
                  <a:gd name="T50" fmla="*/ 2569 w 2706"/>
                  <a:gd name="T51" fmla="*/ 558 h 571"/>
                  <a:gd name="T52" fmla="*/ 2551 w 2706"/>
                  <a:gd name="T53" fmla="*/ 541 h 571"/>
                  <a:gd name="T54" fmla="*/ 2536 w 2706"/>
                  <a:gd name="T55" fmla="*/ 521 h 571"/>
                  <a:gd name="T56" fmla="*/ 2529 w 2706"/>
                  <a:gd name="T57" fmla="*/ 497 h 571"/>
                  <a:gd name="T58" fmla="*/ 1573 w 2706"/>
                  <a:gd name="T59" fmla="*/ 497 h 571"/>
                  <a:gd name="T60" fmla="*/ 1277 w 2706"/>
                  <a:gd name="T61" fmla="*/ 104 h 571"/>
                  <a:gd name="T62" fmla="*/ 178 w 2706"/>
                  <a:gd name="T63" fmla="*/ 104 h 571"/>
                  <a:gd name="T64" fmla="*/ 170 w 2706"/>
                  <a:gd name="T65" fmla="*/ 128 h 571"/>
                  <a:gd name="T66" fmla="*/ 156 w 2706"/>
                  <a:gd name="T67" fmla="*/ 148 h 571"/>
                  <a:gd name="T68" fmla="*/ 137 w 2706"/>
                  <a:gd name="T69" fmla="*/ 165 h 571"/>
                  <a:gd name="T70" fmla="*/ 116 w 2706"/>
                  <a:gd name="T71" fmla="*/ 174 h 571"/>
                  <a:gd name="T72" fmla="*/ 90 w 2706"/>
                  <a:gd name="T73" fmla="*/ 177 h 571"/>
                  <a:gd name="T74" fmla="*/ 61 w 2706"/>
                  <a:gd name="T75" fmla="*/ 174 h 571"/>
                  <a:gd name="T76" fmla="*/ 37 w 2706"/>
                  <a:gd name="T77" fmla="*/ 161 h 571"/>
                  <a:gd name="T78" fmla="*/ 17 w 2706"/>
                  <a:gd name="T79" fmla="*/ 141 h 571"/>
                  <a:gd name="T80" fmla="*/ 6 w 2706"/>
                  <a:gd name="T81" fmla="*/ 117 h 571"/>
                  <a:gd name="T82" fmla="*/ 0 w 2706"/>
                  <a:gd name="T83" fmla="*/ 90 h 571"/>
                  <a:gd name="T84" fmla="*/ 6 w 2706"/>
                  <a:gd name="T85" fmla="*/ 60 h 571"/>
                  <a:gd name="T86" fmla="*/ 17 w 2706"/>
                  <a:gd name="T87" fmla="*/ 36 h 571"/>
                  <a:gd name="T88" fmla="*/ 37 w 2706"/>
                  <a:gd name="T89" fmla="*/ 16 h 571"/>
                  <a:gd name="T90" fmla="*/ 61 w 2706"/>
                  <a:gd name="T91" fmla="*/ 4 h 571"/>
                  <a:gd name="T92" fmla="*/ 90 w 2706"/>
                  <a:gd name="T93" fmla="*/ 0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06" h="571">
                    <a:moveTo>
                      <a:pt x="90" y="0"/>
                    </a:moveTo>
                    <a:lnTo>
                      <a:pt x="116" y="4"/>
                    </a:lnTo>
                    <a:lnTo>
                      <a:pt x="137" y="13"/>
                    </a:lnTo>
                    <a:lnTo>
                      <a:pt x="156" y="29"/>
                    </a:lnTo>
                    <a:lnTo>
                      <a:pt x="170" y="49"/>
                    </a:lnTo>
                    <a:lnTo>
                      <a:pt x="178" y="73"/>
                    </a:lnTo>
                    <a:lnTo>
                      <a:pt x="1292" y="73"/>
                    </a:lnTo>
                    <a:lnTo>
                      <a:pt x="1590" y="466"/>
                    </a:lnTo>
                    <a:lnTo>
                      <a:pt x="2529" y="466"/>
                    </a:lnTo>
                    <a:lnTo>
                      <a:pt x="2536" y="443"/>
                    </a:lnTo>
                    <a:lnTo>
                      <a:pt x="2551" y="422"/>
                    </a:lnTo>
                    <a:lnTo>
                      <a:pt x="2569" y="406"/>
                    </a:lnTo>
                    <a:lnTo>
                      <a:pt x="2591" y="397"/>
                    </a:lnTo>
                    <a:lnTo>
                      <a:pt x="2617" y="393"/>
                    </a:lnTo>
                    <a:lnTo>
                      <a:pt x="2644" y="397"/>
                    </a:lnTo>
                    <a:lnTo>
                      <a:pt x="2670" y="410"/>
                    </a:lnTo>
                    <a:lnTo>
                      <a:pt x="2688" y="430"/>
                    </a:lnTo>
                    <a:lnTo>
                      <a:pt x="2701" y="453"/>
                    </a:lnTo>
                    <a:lnTo>
                      <a:pt x="2706" y="481"/>
                    </a:lnTo>
                    <a:lnTo>
                      <a:pt x="2701" y="510"/>
                    </a:lnTo>
                    <a:lnTo>
                      <a:pt x="2688" y="534"/>
                    </a:lnTo>
                    <a:lnTo>
                      <a:pt x="2670" y="554"/>
                    </a:lnTo>
                    <a:lnTo>
                      <a:pt x="2644" y="567"/>
                    </a:lnTo>
                    <a:lnTo>
                      <a:pt x="2617" y="571"/>
                    </a:lnTo>
                    <a:lnTo>
                      <a:pt x="2591" y="567"/>
                    </a:lnTo>
                    <a:lnTo>
                      <a:pt x="2569" y="558"/>
                    </a:lnTo>
                    <a:lnTo>
                      <a:pt x="2551" y="541"/>
                    </a:lnTo>
                    <a:lnTo>
                      <a:pt x="2536" y="521"/>
                    </a:lnTo>
                    <a:lnTo>
                      <a:pt x="2529" y="497"/>
                    </a:lnTo>
                    <a:lnTo>
                      <a:pt x="1573" y="497"/>
                    </a:lnTo>
                    <a:lnTo>
                      <a:pt x="1277" y="104"/>
                    </a:lnTo>
                    <a:lnTo>
                      <a:pt x="178" y="104"/>
                    </a:lnTo>
                    <a:lnTo>
                      <a:pt x="170" y="128"/>
                    </a:lnTo>
                    <a:lnTo>
                      <a:pt x="156" y="148"/>
                    </a:lnTo>
                    <a:lnTo>
                      <a:pt x="137" y="165"/>
                    </a:lnTo>
                    <a:lnTo>
                      <a:pt x="116" y="174"/>
                    </a:lnTo>
                    <a:lnTo>
                      <a:pt x="90" y="177"/>
                    </a:lnTo>
                    <a:lnTo>
                      <a:pt x="61" y="174"/>
                    </a:lnTo>
                    <a:lnTo>
                      <a:pt x="37" y="161"/>
                    </a:lnTo>
                    <a:lnTo>
                      <a:pt x="17" y="141"/>
                    </a:lnTo>
                    <a:lnTo>
                      <a:pt x="6" y="117"/>
                    </a:lnTo>
                    <a:lnTo>
                      <a:pt x="0" y="90"/>
                    </a:lnTo>
                    <a:lnTo>
                      <a:pt x="6" y="60"/>
                    </a:lnTo>
                    <a:lnTo>
                      <a:pt x="17" y="36"/>
                    </a:lnTo>
                    <a:lnTo>
                      <a:pt x="37" y="16"/>
                    </a:lnTo>
                    <a:lnTo>
                      <a:pt x="61" y="4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5" name="Freeform 29">
                <a:extLst>
                  <a:ext uri="{FF2B5EF4-FFF2-40B4-BE49-F238E27FC236}">
                    <a16:creationId xmlns:a16="http://schemas.microsoft.com/office/drawing/2014/main" id="{9F6FE098-77E7-5245-9850-4B6F7D510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8398" y="4582463"/>
                <a:ext cx="715184" cy="813942"/>
              </a:xfrm>
              <a:custGeom>
                <a:avLst/>
                <a:gdLst>
                  <a:gd name="T0" fmla="*/ 90 w 1317"/>
                  <a:gd name="T1" fmla="*/ 0 h 1499"/>
                  <a:gd name="T2" fmla="*/ 115 w 1317"/>
                  <a:gd name="T3" fmla="*/ 3 h 1499"/>
                  <a:gd name="T4" fmla="*/ 137 w 1317"/>
                  <a:gd name="T5" fmla="*/ 12 h 1499"/>
                  <a:gd name="T6" fmla="*/ 155 w 1317"/>
                  <a:gd name="T7" fmla="*/ 29 h 1499"/>
                  <a:gd name="T8" fmla="*/ 168 w 1317"/>
                  <a:gd name="T9" fmla="*/ 49 h 1499"/>
                  <a:gd name="T10" fmla="*/ 177 w 1317"/>
                  <a:gd name="T11" fmla="*/ 73 h 1499"/>
                  <a:gd name="T12" fmla="*/ 1317 w 1317"/>
                  <a:gd name="T13" fmla="*/ 73 h 1499"/>
                  <a:gd name="T14" fmla="*/ 1317 w 1317"/>
                  <a:gd name="T15" fmla="*/ 1426 h 1499"/>
                  <a:gd name="T16" fmla="*/ 1211 w 1317"/>
                  <a:gd name="T17" fmla="*/ 1426 h 1499"/>
                  <a:gd name="T18" fmla="*/ 1204 w 1317"/>
                  <a:gd name="T19" fmla="*/ 1450 h 1499"/>
                  <a:gd name="T20" fmla="*/ 1189 w 1317"/>
                  <a:gd name="T21" fmla="*/ 1470 h 1499"/>
                  <a:gd name="T22" fmla="*/ 1171 w 1317"/>
                  <a:gd name="T23" fmla="*/ 1485 h 1499"/>
                  <a:gd name="T24" fmla="*/ 1149 w 1317"/>
                  <a:gd name="T25" fmla="*/ 1496 h 1499"/>
                  <a:gd name="T26" fmla="*/ 1124 w 1317"/>
                  <a:gd name="T27" fmla="*/ 1499 h 1499"/>
                  <a:gd name="T28" fmla="*/ 1096 w 1317"/>
                  <a:gd name="T29" fmla="*/ 1494 h 1499"/>
                  <a:gd name="T30" fmla="*/ 1071 w 1317"/>
                  <a:gd name="T31" fmla="*/ 1481 h 1499"/>
                  <a:gd name="T32" fmla="*/ 1052 w 1317"/>
                  <a:gd name="T33" fmla="*/ 1463 h 1499"/>
                  <a:gd name="T34" fmla="*/ 1040 w 1317"/>
                  <a:gd name="T35" fmla="*/ 1437 h 1499"/>
                  <a:gd name="T36" fmla="*/ 1034 w 1317"/>
                  <a:gd name="T37" fmla="*/ 1410 h 1499"/>
                  <a:gd name="T38" fmla="*/ 1040 w 1317"/>
                  <a:gd name="T39" fmla="*/ 1380 h 1499"/>
                  <a:gd name="T40" fmla="*/ 1052 w 1317"/>
                  <a:gd name="T41" fmla="*/ 1357 h 1499"/>
                  <a:gd name="T42" fmla="*/ 1071 w 1317"/>
                  <a:gd name="T43" fmla="*/ 1338 h 1499"/>
                  <a:gd name="T44" fmla="*/ 1096 w 1317"/>
                  <a:gd name="T45" fmla="*/ 1326 h 1499"/>
                  <a:gd name="T46" fmla="*/ 1124 w 1317"/>
                  <a:gd name="T47" fmla="*/ 1320 h 1499"/>
                  <a:gd name="T48" fmla="*/ 1149 w 1317"/>
                  <a:gd name="T49" fmla="*/ 1324 h 1499"/>
                  <a:gd name="T50" fmla="*/ 1171 w 1317"/>
                  <a:gd name="T51" fmla="*/ 1335 h 1499"/>
                  <a:gd name="T52" fmla="*/ 1189 w 1317"/>
                  <a:gd name="T53" fmla="*/ 1349 h 1499"/>
                  <a:gd name="T54" fmla="*/ 1204 w 1317"/>
                  <a:gd name="T55" fmla="*/ 1369 h 1499"/>
                  <a:gd name="T56" fmla="*/ 1211 w 1317"/>
                  <a:gd name="T57" fmla="*/ 1393 h 1499"/>
                  <a:gd name="T58" fmla="*/ 1286 w 1317"/>
                  <a:gd name="T59" fmla="*/ 1393 h 1499"/>
                  <a:gd name="T60" fmla="*/ 1286 w 1317"/>
                  <a:gd name="T61" fmla="*/ 104 h 1499"/>
                  <a:gd name="T62" fmla="*/ 177 w 1317"/>
                  <a:gd name="T63" fmla="*/ 104 h 1499"/>
                  <a:gd name="T64" fmla="*/ 168 w 1317"/>
                  <a:gd name="T65" fmla="*/ 128 h 1499"/>
                  <a:gd name="T66" fmla="*/ 155 w 1317"/>
                  <a:gd name="T67" fmla="*/ 148 h 1499"/>
                  <a:gd name="T68" fmla="*/ 137 w 1317"/>
                  <a:gd name="T69" fmla="*/ 164 h 1499"/>
                  <a:gd name="T70" fmla="*/ 115 w 1317"/>
                  <a:gd name="T71" fmla="*/ 173 h 1499"/>
                  <a:gd name="T72" fmla="*/ 90 w 1317"/>
                  <a:gd name="T73" fmla="*/ 177 h 1499"/>
                  <a:gd name="T74" fmla="*/ 60 w 1317"/>
                  <a:gd name="T75" fmla="*/ 173 h 1499"/>
                  <a:gd name="T76" fmla="*/ 37 w 1317"/>
                  <a:gd name="T77" fmla="*/ 160 h 1499"/>
                  <a:gd name="T78" fmla="*/ 16 w 1317"/>
                  <a:gd name="T79" fmla="*/ 140 h 1499"/>
                  <a:gd name="T80" fmla="*/ 4 w 1317"/>
                  <a:gd name="T81" fmla="*/ 117 h 1499"/>
                  <a:gd name="T82" fmla="*/ 0 w 1317"/>
                  <a:gd name="T83" fmla="*/ 87 h 1499"/>
                  <a:gd name="T84" fmla="*/ 4 w 1317"/>
                  <a:gd name="T85" fmla="*/ 60 h 1499"/>
                  <a:gd name="T86" fmla="*/ 16 w 1317"/>
                  <a:gd name="T87" fmla="*/ 36 h 1499"/>
                  <a:gd name="T88" fmla="*/ 37 w 1317"/>
                  <a:gd name="T89" fmla="*/ 16 h 1499"/>
                  <a:gd name="T90" fmla="*/ 60 w 1317"/>
                  <a:gd name="T91" fmla="*/ 3 h 1499"/>
                  <a:gd name="T92" fmla="*/ 90 w 1317"/>
                  <a:gd name="T93" fmla="*/ 0 h 1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17" h="1499">
                    <a:moveTo>
                      <a:pt x="90" y="0"/>
                    </a:moveTo>
                    <a:lnTo>
                      <a:pt x="115" y="3"/>
                    </a:lnTo>
                    <a:lnTo>
                      <a:pt x="137" y="12"/>
                    </a:lnTo>
                    <a:lnTo>
                      <a:pt x="155" y="29"/>
                    </a:lnTo>
                    <a:lnTo>
                      <a:pt x="168" y="49"/>
                    </a:lnTo>
                    <a:lnTo>
                      <a:pt x="177" y="73"/>
                    </a:lnTo>
                    <a:lnTo>
                      <a:pt x="1317" y="73"/>
                    </a:lnTo>
                    <a:lnTo>
                      <a:pt x="1317" y="1426"/>
                    </a:lnTo>
                    <a:lnTo>
                      <a:pt x="1211" y="1426"/>
                    </a:lnTo>
                    <a:lnTo>
                      <a:pt x="1204" y="1450"/>
                    </a:lnTo>
                    <a:lnTo>
                      <a:pt x="1189" y="1470"/>
                    </a:lnTo>
                    <a:lnTo>
                      <a:pt x="1171" y="1485"/>
                    </a:lnTo>
                    <a:lnTo>
                      <a:pt x="1149" y="1496"/>
                    </a:lnTo>
                    <a:lnTo>
                      <a:pt x="1124" y="1499"/>
                    </a:lnTo>
                    <a:lnTo>
                      <a:pt x="1096" y="1494"/>
                    </a:lnTo>
                    <a:lnTo>
                      <a:pt x="1071" y="1481"/>
                    </a:lnTo>
                    <a:lnTo>
                      <a:pt x="1052" y="1463"/>
                    </a:lnTo>
                    <a:lnTo>
                      <a:pt x="1040" y="1437"/>
                    </a:lnTo>
                    <a:lnTo>
                      <a:pt x="1034" y="1410"/>
                    </a:lnTo>
                    <a:lnTo>
                      <a:pt x="1040" y="1380"/>
                    </a:lnTo>
                    <a:lnTo>
                      <a:pt x="1052" y="1357"/>
                    </a:lnTo>
                    <a:lnTo>
                      <a:pt x="1071" y="1338"/>
                    </a:lnTo>
                    <a:lnTo>
                      <a:pt x="1096" y="1326"/>
                    </a:lnTo>
                    <a:lnTo>
                      <a:pt x="1124" y="1320"/>
                    </a:lnTo>
                    <a:lnTo>
                      <a:pt x="1149" y="1324"/>
                    </a:lnTo>
                    <a:lnTo>
                      <a:pt x="1171" y="1335"/>
                    </a:lnTo>
                    <a:lnTo>
                      <a:pt x="1189" y="1349"/>
                    </a:lnTo>
                    <a:lnTo>
                      <a:pt x="1204" y="1369"/>
                    </a:lnTo>
                    <a:lnTo>
                      <a:pt x="1211" y="1393"/>
                    </a:lnTo>
                    <a:lnTo>
                      <a:pt x="1286" y="1393"/>
                    </a:lnTo>
                    <a:lnTo>
                      <a:pt x="1286" y="104"/>
                    </a:lnTo>
                    <a:lnTo>
                      <a:pt x="177" y="104"/>
                    </a:lnTo>
                    <a:lnTo>
                      <a:pt x="168" y="128"/>
                    </a:lnTo>
                    <a:lnTo>
                      <a:pt x="155" y="148"/>
                    </a:lnTo>
                    <a:lnTo>
                      <a:pt x="137" y="164"/>
                    </a:lnTo>
                    <a:lnTo>
                      <a:pt x="115" y="173"/>
                    </a:lnTo>
                    <a:lnTo>
                      <a:pt x="90" y="177"/>
                    </a:lnTo>
                    <a:lnTo>
                      <a:pt x="60" y="173"/>
                    </a:lnTo>
                    <a:lnTo>
                      <a:pt x="37" y="160"/>
                    </a:lnTo>
                    <a:lnTo>
                      <a:pt x="16" y="140"/>
                    </a:lnTo>
                    <a:lnTo>
                      <a:pt x="4" y="117"/>
                    </a:lnTo>
                    <a:lnTo>
                      <a:pt x="0" y="87"/>
                    </a:lnTo>
                    <a:lnTo>
                      <a:pt x="4" y="60"/>
                    </a:lnTo>
                    <a:lnTo>
                      <a:pt x="16" y="36"/>
                    </a:lnTo>
                    <a:lnTo>
                      <a:pt x="37" y="16"/>
                    </a:lnTo>
                    <a:lnTo>
                      <a:pt x="60" y="3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6" name="Freeform 30">
                <a:extLst>
                  <a:ext uri="{FF2B5EF4-FFF2-40B4-BE49-F238E27FC236}">
                    <a16:creationId xmlns:a16="http://schemas.microsoft.com/office/drawing/2014/main" id="{6B42F153-0774-464C-BC48-41C7B4DB7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973" y="3987743"/>
                <a:ext cx="714098" cy="417824"/>
              </a:xfrm>
              <a:custGeom>
                <a:avLst/>
                <a:gdLst>
                  <a:gd name="T0" fmla="*/ 89 w 1315"/>
                  <a:gd name="T1" fmla="*/ 0 h 768"/>
                  <a:gd name="T2" fmla="*/ 118 w 1315"/>
                  <a:gd name="T3" fmla="*/ 4 h 768"/>
                  <a:gd name="T4" fmla="*/ 142 w 1315"/>
                  <a:gd name="T5" fmla="*/ 16 h 768"/>
                  <a:gd name="T6" fmla="*/ 162 w 1315"/>
                  <a:gd name="T7" fmla="*/ 36 h 768"/>
                  <a:gd name="T8" fmla="*/ 173 w 1315"/>
                  <a:gd name="T9" fmla="*/ 60 h 768"/>
                  <a:gd name="T10" fmla="*/ 179 w 1315"/>
                  <a:gd name="T11" fmla="*/ 90 h 768"/>
                  <a:gd name="T12" fmla="*/ 177 w 1315"/>
                  <a:gd name="T13" fmla="*/ 110 h 768"/>
                  <a:gd name="T14" fmla="*/ 170 w 1315"/>
                  <a:gd name="T15" fmla="*/ 130 h 768"/>
                  <a:gd name="T16" fmla="*/ 418 w 1315"/>
                  <a:gd name="T17" fmla="*/ 316 h 768"/>
                  <a:gd name="T18" fmla="*/ 825 w 1315"/>
                  <a:gd name="T19" fmla="*/ 316 h 768"/>
                  <a:gd name="T20" fmla="*/ 825 w 1315"/>
                  <a:gd name="T21" fmla="*/ 662 h 768"/>
                  <a:gd name="T22" fmla="*/ 1138 w 1315"/>
                  <a:gd name="T23" fmla="*/ 662 h 768"/>
                  <a:gd name="T24" fmla="*/ 1145 w 1315"/>
                  <a:gd name="T25" fmla="*/ 638 h 768"/>
                  <a:gd name="T26" fmla="*/ 1158 w 1315"/>
                  <a:gd name="T27" fmla="*/ 618 h 768"/>
                  <a:gd name="T28" fmla="*/ 1178 w 1315"/>
                  <a:gd name="T29" fmla="*/ 602 h 768"/>
                  <a:gd name="T30" fmla="*/ 1200 w 1315"/>
                  <a:gd name="T31" fmla="*/ 593 h 768"/>
                  <a:gd name="T32" fmla="*/ 1226 w 1315"/>
                  <a:gd name="T33" fmla="*/ 589 h 768"/>
                  <a:gd name="T34" fmla="*/ 1253 w 1315"/>
                  <a:gd name="T35" fmla="*/ 593 h 768"/>
                  <a:gd name="T36" fmla="*/ 1279 w 1315"/>
                  <a:gd name="T37" fmla="*/ 605 h 768"/>
                  <a:gd name="T38" fmla="*/ 1297 w 1315"/>
                  <a:gd name="T39" fmla="*/ 625 h 768"/>
                  <a:gd name="T40" fmla="*/ 1310 w 1315"/>
                  <a:gd name="T41" fmla="*/ 649 h 768"/>
                  <a:gd name="T42" fmla="*/ 1315 w 1315"/>
                  <a:gd name="T43" fmla="*/ 678 h 768"/>
                  <a:gd name="T44" fmla="*/ 1310 w 1315"/>
                  <a:gd name="T45" fmla="*/ 706 h 768"/>
                  <a:gd name="T46" fmla="*/ 1297 w 1315"/>
                  <a:gd name="T47" fmla="*/ 732 h 768"/>
                  <a:gd name="T48" fmla="*/ 1279 w 1315"/>
                  <a:gd name="T49" fmla="*/ 750 h 768"/>
                  <a:gd name="T50" fmla="*/ 1253 w 1315"/>
                  <a:gd name="T51" fmla="*/ 763 h 768"/>
                  <a:gd name="T52" fmla="*/ 1226 w 1315"/>
                  <a:gd name="T53" fmla="*/ 768 h 768"/>
                  <a:gd name="T54" fmla="*/ 1200 w 1315"/>
                  <a:gd name="T55" fmla="*/ 764 h 768"/>
                  <a:gd name="T56" fmla="*/ 1178 w 1315"/>
                  <a:gd name="T57" fmla="*/ 753 h 768"/>
                  <a:gd name="T58" fmla="*/ 1158 w 1315"/>
                  <a:gd name="T59" fmla="*/ 737 h 768"/>
                  <a:gd name="T60" fmla="*/ 1145 w 1315"/>
                  <a:gd name="T61" fmla="*/ 717 h 768"/>
                  <a:gd name="T62" fmla="*/ 1138 w 1315"/>
                  <a:gd name="T63" fmla="*/ 695 h 768"/>
                  <a:gd name="T64" fmla="*/ 793 w 1315"/>
                  <a:gd name="T65" fmla="*/ 695 h 768"/>
                  <a:gd name="T66" fmla="*/ 793 w 1315"/>
                  <a:gd name="T67" fmla="*/ 349 h 768"/>
                  <a:gd name="T68" fmla="*/ 407 w 1315"/>
                  <a:gd name="T69" fmla="*/ 349 h 768"/>
                  <a:gd name="T70" fmla="*/ 150 w 1315"/>
                  <a:gd name="T71" fmla="*/ 154 h 768"/>
                  <a:gd name="T72" fmla="*/ 133 w 1315"/>
                  <a:gd name="T73" fmla="*/ 166 h 768"/>
                  <a:gd name="T74" fmla="*/ 111 w 1315"/>
                  <a:gd name="T75" fmla="*/ 175 h 768"/>
                  <a:gd name="T76" fmla="*/ 89 w 1315"/>
                  <a:gd name="T77" fmla="*/ 177 h 768"/>
                  <a:gd name="T78" fmla="*/ 62 w 1315"/>
                  <a:gd name="T79" fmla="*/ 174 h 768"/>
                  <a:gd name="T80" fmla="*/ 36 w 1315"/>
                  <a:gd name="T81" fmla="*/ 161 h 768"/>
                  <a:gd name="T82" fmla="*/ 18 w 1315"/>
                  <a:gd name="T83" fmla="*/ 141 h 768"/>
                  <a:gd name="T84" fmla="*/ 5 w 1315"/>
                  <a:gd name="T85" fmla="*/ 117 h 768"/>
                  <a:gd name="T86" fmla="*/ 0 w 1315"/>
                  <a:gd name="T87" fmla="*/ 90 h 768"/>
                  <a:gd name="T88" fmla="*/ 5 w 1315"/>
                  <a:gd name="T89" fmla="*/ 60 h 768"/>
                  <a:gd name="T90" fmla="*/ 18 w 1315"/>
                  <a:gd name="T91" fmla="*/ 36 h 768"/>
                  <a:gd name="T92" fmla="*/ 36 w 1315"/>
                  <a:gd name="T93" fmla="*/ 16 h 768"/>
                  <a:gd name="T94" fmla="*/ 62 w 1315"/>
                  <a:gd name="T95" fmla="*/ 4 h 768"/>
                  <a:gd name="T96" fmla="*/ 89 w 1315"/>
                  <a:gd name="T97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15" h="768">
                    <a:moveTo>
                      <a:pt x="89" y="0"/>
                    </a:moveTo>
                    <a:lnTo>
                      <a:pt x="118" y="4"/>
                    </a:lnTo>
                    <a:lnTo>
                      <a:pt x="142" y="16"/>
                    </a:lnTo>
                    <a:lnTo>
                      <a:pt x="162" y="36"/>
                    </a:lnTo>
                    <a:lnTo>
                      <a:pt x="173" y="60"/>
                    </a:lnTo>
                    <a:lnTo>
                      <a:pt x="179" y="90"/>
                    </a:lnTo>
                    <a:lnTo>
                      <a:pt x="177" y="110"/>
                    </a:lnTo>
                    <a:lnTo>
                      <a:pt x="170" y="130"/>
                    </a:lnTo>
                    <a:lnTo>
                      <a:pt x="418" y="316"/>
                    </a:lnTo>
                    <a:lnTo>
                      <a:pt x="825" y="316"/>
                    </a:lnTo>
                    <a:lnTo>
                      <a:pt x="825" y="662"/>
                    </a:lnTo>
                    <a:lnTo>
                      <a:pt x="1138" y="662"/>
                    </a:lnTo>
                    <a:lnTo>
                      <a:pt x="1145" y="638"/>
                    </a:lnTo>
                    <a:lnTo>
                      <a:pt x="1158" y="618"/>
                    </a:lnTo>
                    <a:lnTo>
                      <a:pt x="1178" y="602"/>
                    </a:lnTo>
                    <a:lnTo>
                      <a:pt x="1200" y="593"/>
                    </a:lnTo>
                    <a:lnTo>
                      <a:pt x="1226" y="589"/>
                    </a:lnTo>
                    <a:lnTo>
                      <a:pt x="1253" y="593"/>
                    </a:lnTo>
                    <a:lnTo>
                      <a:pt x="1279" y="605"/>
                    </a:lnTo>
                    <a:lnTo>
                      <a:pt x="1297" y="625"/>
                    </a:lnTo>
                    <a:lnTo>
                      <a:pt x="1310" y="649"/>
                    </a:lnTo>
                    <a:lnTo>
                      <a:pt x="1315" y="678"/>
                    </a:lnTo>
                    <a:lnTo>
                      <a:pt x="1310" y="706"/>
                    </a:lnTo>
                    <a:lnTo>
                      <a:pt x="1297" y="732"/>
                    </a:lnTo>
                    <a:lnTo>
                      <a:pt x="1279" y="750"/>
                    </a:lnTo>
                    <a:lnTo>
                      <a:pt x="1253" y="763"/>
                    </a:lnTo>
                    <a:lnTo>
                      <a:pt x="1226" y="768"/>
                    </a:lnTo>
                    <a:lnTo>
                      <a:pt x="1200" y="764"/>
                    </a:lnTo>
                    <a:lnTo>
                      <a:pt x="1178" y="753"/>
                    </a:lnTo>
                    <a:lnTo>
                      <a:pt x="1158" y="737"/>
                    </a:lnTo>
                    <a:lnTo>
                      <a:pt x="1145" y="717"/>
                    </a:lnTo>
                    <a:lnTo>
                      <a:pt x="1138" y="695"/>
                    </a:lnTo>
                    <a:lnTo>
                      <a:pt x="793" y="695"/>
                    </a:lnTo>
                    <a:lnTo>
                      <a:pt x="793" y="349"/>
                    </a:lnTo>
                    <a:lnTo>
                      <a:pt x="407" y="349"/>
                    </a:lnTo>
                    <a:lnTo>
                      <a:pt x="150" y="154"/>
                    </a:lnTo>
                    <a:lnTo>
                      <a:pt x="133" y="166"/>
                    </a:lnTo>
                    <a:lnTo>
                      <a:pt x="111" y="175"/>
                    </a:lnTo>
                    <a:lnTo>
                      <a:pt x="89" y="177"/>
                    </a:lnTo>
                    <a:lnTo>
                      <a:pt x="62" y="174"/>
                    </a:lnTo>
                    <a:lnTo>
                      <a:pt x="36" y="161"/>
                    </a:lnTo>
                    <a:lnTo>
                      <a:pt x="18" y="141"/>
                    </a:lnTo>
                    <a:lnTo>
                      <a:pt x="5" y="117"/>
                    </a:lnTo>
                    <a:lnTo>
                      <a:pt x="0" y="90"/>
                    </a:lnTo>
                    <a:lnTo>
                      <a:pt x="5" y="60"/>
                    </a:lnTo>
                    <a:lnTo>
                      <a:pt x="18" y="36"/>
                    </a:lnTo>
                    <a:lnTo>
                      <a:pt x="36" y="16"/>
                    </a:lnTo>
                    <a:lnTo>
                      <a:pt x="62" y="4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7" name="Freeform 31">
                <a:extLst>
                  <a:ext uri="{FF2B5EF4-FFF2-40B4-BE49-F238E27FC236}">
                    <a16:creationId xmlns:a16="http://schemas.microsoft.com/office/drawing/2014/main" id="{9512CFFB-AAAE-FA44-AA5B-612AC798A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760" y="3187910"/>
                <a:ext cx="480769" cy="739059"/>
              </a:xfrm>
              <a:custGeom>
                <a:avLst/>
                <a:gdLst>
                  <a:gd name="T0" fmla="*/ 465 w 886"/>
                  <a:gd name="T1" fmla="*/ 0 h 1360"/>
                  <a:gd name="T2" fmla="*/ 813 w 886"/>
                  <a:gd name="T3" fmla="*/ 0 h 1360"/>
                  <a:gd name="T4" fmla="*/ 813 w 886"/>
                  <a:gd name="T5" fmla="*/ 1183 h 1360"/>
                  <a:gd name="T6" fmla="*/ 836 w 886"/>
                  <a:gd name="T7" fmla="*/ 1190 h 1360"/>
                  <a:gd name="T8" fmla="*/ 856 w 886"/>
                  <a:gd name="T9" fmla="*/ 1205 h 1360"/>
                  <a:gd name="T10" fmla="*/ 873 w 886"/>
                  <a:gd name="T11" fmla="*/ 1223 h 1360"/>
                  <a:gd name="T12" fmla="*/ 882 w 886"/>
                  <a:gd name="T13" fmla="*/ 1245 h 1360"/>
                  <a:gd name="T14" fmla="*/ 886 w 886"/>
                  <a:gd name="T15" fmla="*/ 1271 h 1360"/>
                  <a:gd name="T16" fmla="*/ 882 w 886"/>
                  <a:gd name="T17" fmla="*/ 1300 h 1360"/>
                  <a:gd name="T18" fmla="*/ 869 w 886"/>
                  <a:gd name="T19" fmla="*/ 1324 h 1360"/>
                  <a:gd name="T20" fmla="*/ 849 w 886"/>
                  <a:gd name="T21" fmla="*/ 1344 h 1360"/>
                  <a:gd name="T22" fmla="*/ 825 w 886"/>
                  <a:gd name="T23" fmla="*/ 1355 h 1360"/>
                  <a:gd name="T24" fmla="*/ 796 w 886"/>
                  <a:gd name="T25" fmla="*/ 1360 h 1360"/>
                  <a:gd name="T26" fmla="*/ 769 w 886"/>
                  <a:gd name="T27" fmla="*/ 1355 h 1360"/>
                  <a:gd name="T28" fmla="*/ 745 w 886"/>
                  <a:gd name="T29" fmla="*/ 1344 h 1360"/>
                  <a:gd name="T30" fmla="*/ 725 w 886"/>
                  <a:gd name="T31" fmla="*/ 1324 h 1360"/>
                  <a:gd name="T32" fmla="*/ 712 w 886"/>
                  <a:gd name="T33" fmla="*/ 1300 h 1360"/>
                  <a:gd name="T34" fmla="*/ 708 w 886"/>
                  <a:gd name="T35" fmla="*/ 1271 h 1360"/>
                  <a:gd name="T36" fmla="*/ 712 w 886"/>
                  <a:gd name="T37" fmla="*/ 1245 h 1360"/>
                  <a:gd name="T38" fmla="*/ 721 w 886"/>
                  <a:gd name="T39" fmla="*/ 1223 h 1360"/>
                  <a:gd name="T40" fmla="*/ 738 w 886"/>
                  <a:gd name="T41" fmla="*/ 1205 h 1360"/>
                  <a:gd name="T42" fmla="*/ 758 w 886"/>
                  <a:gd name="T43" fmla="*/ 1190 h 1360"/>
                  <a:gd name="T44" fmla="*/ 781 w 886"/>
                  <a:gd name="T45" fmla="*/ 1183 h 1360"/>
                  <a:gd name="T46" fmla="*/ 781 w 886"/>
                  <a:gd name="T47" fmla="*/ 31 h 1360"/>
                  <a:gd name="T48" fmla="*/ 487 w 886"/>
                  <a:gd name="T49" fmla="*/ 31 h 1360"/>
                  <a:gd name="T50" fmla="*/ 138 w 886"/>
                  <a:gd name="T51" fmla="*/ 868 h 1360"/>
                  <a:gd name="T52" fmla="*/ 158 w 886"/>
                  <a:gd name="T53" fmla="*/ 889 h 1360"/>
                  <a:gd name="T54" fmla="*/ 173 w 886"/>
                  <a:gd name="T55" fmla="*/ 914 h 1360"/>
                  <a:gd name="T56" fmla="*/ 179 w 886"/>
                  <a:gd name="T57" fmla="*/ 943 h 1360"/>
                  <a:gd name="T58" fmla="*/ 175 w 886"/>
                  <a:gd name="T59" fmla="*/ 973 h 1360"/>
                  <a:gd name="T60" fmla="*/ 162 w 886"/>
                  <a:gd name="T61" fmla="*/ 996 h 1360"/>
                  <a:gd name="T62" fmla="*/ 142 w 886"/>
                  <a:gd name="T63" fmla="*/ 1017 h 1360"/>
                  <a:gd name="T64" fmla="*/ 118 w 886"/>
                  <a:gd name="T65" fmla="*/ 1028 h 1360"/>
                  <a:gd name="T66" fmla="*/ 89 w 886"/>
                  <a:gd name="T67" fmla="*/ 1033 h 1360"/>
                  <a:gd name="T68" fmla="*/ 62 w 886"/>
                  <a:gd name="T69" fmla="*/ 1028 h 1360"/>
                  <a:gd name="T70" fmla="*/ 36 w 886"/>
                  <a:gd name="T71" fmla="*/ 1017 h 1360"/>
                  <a:gd name="T72" fmla="*/ 18 w 886"/>
                  <a:gd name="T73" fmla="*/ 996 h 1360"/>
                  <a:gd name="T74" fmla="*/ 5 w 886"/>
                  <a:gd name="T75" fmla="*/ 973 h 1360"/>
                  <a:gd name="T76" fmla="*/ 0 w 886"/>
                  <a:gd name="T77" fmla="*/ 943 h 1360"/>
                  <a:gd name="T78" fmla="*/ 5 w 886"/>
                  <a:gd name="T79" fmla="*/ 916 h 1360"/>
                  <a:gd name="T80" fmla="*/ 18 w 886"/>
                  <a:gd name="T81" fmla="*/ 890 h 1360"/>
                  <a:gd name="T82" fmla="*/ 36 w 886"/>
                  <a:gd name="T83" fmla="*/ 872 h 1360"/>
                  <a:gd name="T84" fmla="*/ 62 w 886"/>
                  <a:gd name="T85" fmla="*/ 859 h 1360"/>
                  <a:gd name="T86" fmla="*/ 89 w 886"/>
                  <a:gd name="T87" fmla="*/ 854 h 1360"/>
                  <a:gd name="T88" fmla="*/ 98 w 886"/>
                  <a:gd name="T89" fmla="*/ 856 h 1360"/>
                  <a:gd name="T90" fmla="*/ 109 w 886"/>
                  <a:gd name="T91" fmla="*/ 856 h 1360"/>
                  <a:gd name="T92" fmla="*/ 465 w 886"/>
                  <a:gd name="T93" fmla="*/ 0 h 1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86" h="1360">
                    <a:moveTo>
                      <a:pt x="465" y="0"/>
                    </a:moveTo>
                    <a:lnTo>
                      <a:pt x="813" y="0"/>
                    </a:lnTo>
                    <a:lnTo>
                      <a:pt x="813" y="1183"/>
                    </a:lnTo>
                    <a:lnTo>
                      <a:pt x="836" y="1190"/>
                    </a:lnTo>
                    <a:lnTo>
                      <a:pt x="856" y="1205"/>
                    </a:lnTo>
                    <a:lnTo>
                      <a:pt x="873" y="1223"/>
                    </a:lnTo>
                    <a:lnTo>
                      <a:pt x="882" y="1245"/>
                    </a:lnTo>
                    <a:lnTo>
                      <a:pt x="886" y="1271"/>
                    </a:lnTo>
                    <a:lnTo>
                      <a:pt x="882" y="1300"/>
                    </a:lnTo>
                    <a:lnTo>
                      <a:pt x="869" y="1324"/>
                    </a:lnTo>
                    <a:lnTo>
                      <a:pt x="849" y="1344"/>
                    </a:lnTo>
                    <a:lnTo>
                      <a:pt x="825" y="1355"/>
                    </a:lnTo>
                    <a:lnTo>
                      <a:pt x="796" y="1360"/>
                    </a:lnTo>
                    <a:lnTo>
                      <a:pt x="769" y="1355"/>
                    </a:lnTo>
                    <a:lnTo>
                      <a:pt x="745" y="1344"/>
                    </a:lnTo>
                    <a:lnTo>
                      <a:pt x="725" y="1324"/>
                    </a:lnTo>
                    <a:lnTo>
                      <a:pt x="712" y="1300"/>
                    </a:lnTo>
                    <a:lnTo>
                      <a:pt x="708" y="1271"/>
                    </a:lnTo>
                    <a:lnTo>
                      <a:pt x="712" y="1245"/>
                    </a:lnTo>
                    <a:lnTo>
                      <a:pt x="721" y="1223"/>
                    </a:lnTo>
                    <a:lnTo>
                      <a:pt x="738" y="1205"/>
                    </a:lnTo>
                    <a:lnTo>
                      <a:pt x="758" y="1190"/>
                    </a:lnTo>
                    <a:lnTo>
                      <a:pt x="781" y="1183"/>
                    </a:lnTo>
                    <a:lnTo>
                      <a:pt x="781" y="31"/>
                    </a:lnTo>
                    <a:lnTo>
                      <a:pt x="487" y="31"/>
                    </a:lnTo>
                    <a:lnTo>
                      <a:pt x="138" y="868"/>
                    </a:lnTo>
                    <a:lnTo>
                      <a:pt x="158" y="889"/>
                    </a:lnTo>
                    <a:lnTo>
                      <a:pt x="173" y="914"/>
                    </a:lnTo>
                    <a:lnTo>
                      <a:pt x="179" y="943"/>
                    </a:lnTo>
                    <a:lnTo>
                      <a:pt x="175" y="973"/>
                    </a:lnTo>
                    <a:lnTo>
                      <a:pt x="162" y="996"/>
                    </a:lnTo>
                    <a:lnTo>
                      <a:pt x="142" y="1017"/>
                    </a:lnTo>
                    <a:lnTo>
                      <a:pt x="118" y="1028"/>
                    </a:lnTo>
                    <a:lnTo>
                      <a:pt x="89" y="1033"/>
                    </a:lnTo>
                    <a:lnTo>
                      <a:pt x="62" y="1028"/>
                    </a:lnTo>
                    <a:lnTo>
                      <a:pt x="36" y="1017"/>
                    </a:lnTo>
                    <a:lnTo>
                      <a:pt x="18" y="996"/>
                    </a:lnTo>
                    <a:lnTo>
                      <a:pt x="5" y="973"/>
                    </a:lnTo>
                    <a:lnTo>
                      <a:pt x="0" y="943"/>
                    </a:lnTo>
                    <a:lnTo>
                      <a:pt x="5" y="916"/>
                    </a:lnTo>
                    <a:lnTo>
                      <a:pt x="18" y="890"/>
                    </a:lnTo>
                    <a:lnTo>
                      <a:pt x="36" y="872"/>
                    </a:lnTo>
                    <a:lnTo>
                      <a:pt x="62" y="859"/>
                    </a:lnTo>
                    <a:lnTo>
                      <a:pt x="89" y="854"/>
                    </a:lnTo>
                    <a:lnTo>
                      <a:pt x="98" y="856"/>
                    </a:lnTo>
                    <a:lnTo>
                      <a:pt x="109" y="856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8" name="Freeform 32">
                <a:extLst>
                  <a:ext uri="{FF2B5EF4-FFF2-40B4-BE49-F238E27FC236}">
                    <a16:creationId xmlns:a16="http://schemas.microsoft.com/office/drawing/2014/main" id="{4BFFFBC4-7A39-BD43-8184-69CE8EDC8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7397" y="3391938"/>
                <a:ext cx="538287" cy="350538"/>
              </a:xfrm>
              <a:custGeom>
                <a:avLst/>
                <a:gdLst>
                  <a:gd name="T0" fmla="*/ 729 w 992"/>
                  <a:gd name="T1" fmla="*/ 0 h 645"/>
                  <a:gd name="T2" fmla="*/ 863 w 992"/>
                  <a:gd name="T3" fmla="*/ 133 h 645"/>
                  <a:gd name="T4" fmla="*/ 883 w 992"/>
                  <a:gd name="T5" fmla="*/ 126 h 645"/>
                  <a:gd name="T6" fmla="*/ 903 w 992"/>
                  <a:gd name="T7" fmla="*/ 122 h 645"/>
                  <a:gd name="T8" fmla="*/ 932 w 992"/>
                  <a:gd name="T9" fmla="*/ 128 h 645"/>
                  <a:gd name="T10" fmla="*/ 956 w 992"/>
                  <a:gd name="T11" fmla="*/ 139 h 645"/>
                  <a:gd name="T12" fmla="*/ 976 w 992"/>
                  <a:gd name="T13" fmla="*/ 159 h 645"/>
                  <a:gd name="T14" fmla="*/ 989 w 992"/>
                  <a:gd name="T15" fmla="*/ 183 h 645"/>
                  <a:gd name="T16" fmla="*/ 992 w 992"/>
                  <a:gd name="T17" fmla="*/ 212 h 645"/>
                  <a:gd name="T18" fmla="*/ 989 w 992"/>
                  <a:gd name="T19" fmla="*/ 239 h 645"/>
                  <a:gd name="T20" fmla="*/ 976 w 992"/>
                  <a:gd name="T21" fmla="*/ 265 h 645"/>
                  <a:gd name="T22" fmla="*/ 956 w 992"/>
                  <a:gd name="T23" fmla="*/ 283 h 645"/>
                  <a:gd name="T24" fmla="*/ 932 w 992"/>
                  <a:gd name="T25" fmla="*/ 296 h 645"/>
                  <a:gd name="T26" fmla="*/ 903 w 992"/>
                  <a:gd name="T27" fmla="*/ 301 h 645"/>
                  <a:gd name="T28" fmla="*/ 875 w 992"/>
                  <a:gd name="T29" fmla="*/ 296 h 645"/>
                  <a:gd name="T30" fmla="*/ 852 w 992"/>
                  <a:gd name="T31" fmla="*/ 283 h 645"/>
                  <a:gd name="T32" fmla="*/ 832 w 992"/>
                  <a:gd name="T33" fmla="*/ 265 h 645"/>
                  <a:gd name="T34" fmla="*/ 819 w 992"/>
                  <a:gd name="T35" fmla="*/ 239 h 645"/>
                  <a:gd name="T36" fmla="*/ 815 w 992"/>
                  <a:gd name="T37" fmla="*/ 212 h 645"/>
                  <a:gd name="T38" fmla="*/ 817 w 992"/>
                  <a:gd name="T39" fmla="*/ 190 h 645"/>
                  <a:gd name="T40" fmla="*/ 824 w 992"/>
                  <a:gd name="T41" fmla="*/ 170 h 645"/>
                  <a:gd name="T42" fmla="*/ 837 w 992"/>
                  <a:gd name="T43" fmla="*/ 153 h 645"/>
                  <a:gd name="T44" fmla="*/ 727 w 992"/>
                  <a:gd name="T45" fmla="*/ 42 h 645"/>
                  <a:gd name="T46" fmla="*/ 92 w 992"/>
                  <a:gd name="T47" fmla="*/ 541 h 645"/>
                  <a:gd name="T48" fmla="*/ 340 w 992"/>
                  <a:gd name="T49" fmla="*/ 541 h 645"/>
                  <a:gd name="T50" fmla="*/ 347 w 992"/>
                  <a:gd name="T51" fmla="*/ 517 h 645"/>
                  <a:gd name="T52" fmla="*/ 362 w 992"/>
                  <a:gd name="T53" fmla="*/ 497 h 645"/>
                  <a:gd name="T54" fmla="*/ 380 w 992"/>
                  <a:gd name="T55" fmla="*/ 481 h 645"/>
                  <a:gd name="T56" fmla="*/ 402 w 992"/>
                  <a:gd name="T57" fmla="*/ 472 h 645"/>
                  <a:gd name="T58" fmla="*/ 428 w 992"/>
                  <a:gd name="T59" fmla="*/ 468 h 645"/>
                  <a:gd name="T60" fmla="*/ 455 w 992"/>
                  <a:gd name="T61" fmla="*/ 472 h 645"/>
                  <a:gd name="T62" fmla="*/ 481 w 992"/>
                  <a:gd name="T63" fmla="*/ 484 h 645"/>
                  <a:gd name="T64" fmla="*/ 499 w 992"/>
                  <a:gd name="T65" fmla="*/ 504 h 645"/>
                  <a:gd name="T66" fmla="*/ 512 w 992"/>
                  <a:gd name="T67" fmla="*/ 528 h 645"/>
                  <a:gd name="T68" fmla="*/ 517 w 992"/>
                  <a:gd name="T69" fmla="*/ 557 h 645"/>
                  <a:gd name="T70" fmla="*/ 512 w 992"/>
                  <a:gd name="T71" fmla="*/ 585 h 645"/>
                  <a:gd name="T72" fmla="*/ 499 w 992"/>
                  <a:gd name="T73" fmla="*/ 609 h 645"/>
                  <a:gd name="T74" fmla="*/ 481 w 992"/>
                  <a:gd name="T75" fmla="*/ 629 h 645"/>
                  <a:gd name="T76" fmla="*/ 455 w 992"/>
                  <a:gd name="T77" fmla="*/ 642 h 645"/>
                  <a:gd name="T78" fmla="*/ 428 w 992"/>
                  <a:gd name="T79" fmla="*/ 645 h 645"/>
                  <a:gd name="T80" fmla="*/ 402 w 992"/>
                  <a:gd name="T81" fmla="*/ 642 h 645"/>
                  <a:gd name="T82" fmla="*/ 380 w 992"/>
                  <a:gd name="T83" fmla="*/ 632 h 645"/>
                  <a:gd name="T84" fmla="*/ 362 w 992"/>
                  <a:gd name="T85" fmla="*/ 616 h 645"/>
                  <a:gd name="T86" fmla="*/ 347 w 992"/>
                  <a:gd name="T87" fmla="*/ 596 h 645"/>
                  <a:gd name="T88" fmla="*/ 340 w 992"/>
                  <a:gd name="T89" fmla="*/ 572 h 645"/>
                  <a:gd name="T90" fmla="*/ 0 w 992"/>
                  <a:gd name="T91" fmla="*/ 572 h 645"/>
                  <a:gd name="T92" fmla="*/ 729 w 992"/>
                  <a:gd name="T93" fmla="*/ 0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92" h="645">
                    <a:moveTo>
                      <a:pt x="729" y="0"/>
                    </a:moveTo>
                    <a:lnTo>
                      <a:pt x="863" y="133"/>
                    </a:lnTo>
                    <a:lnTo>
                      <a:pt x="883" y="126"/>
                    </a:lnTo>
                    <a:lnTo>
                      <a:pt x="903" y="122"/>
                    </a:lnTo>
                    <a:lnTo>
                      <a:pt x="932" y="128"/>
                    </a:lnTo>
                    <a:lnTo>
                      <a:pt x="956" y="139"/>
                    </a:lnTo>
                    <a:lnTo>
                      <a:pt x="976" y="159"/>
                    </a:lnTo>
                    <a:lnTo>
                      <a:pt x="989" y="183"/>
                    </a:lnTo>
                    <a:lnTo>
                      <a:pt x="992" y="212"/>
                    </a:lnTo>
                    <a:lnTo>
                      <a:pt x="989" y="239"/>
                    </a:lnTo>
                    <a:lnTo>
                      <a:pt x="976" y="265"/>
                    </a:lnTo>
                    <a:lnTo>
                      <a:pt x="956" y="283"/>
                    </a:lnTo>
                    <a:lnTo>
                      <a:pt x="932" y="296"/>
                    </a:lnTo>
                    <a:lnTo>
                      <a:pt x="903" y="301"/>
                    </a:lnTo>
                    <a:lnTo>
                      <a:pt x="875" y="296"/>
                    </a:lnTo>
                    <a:lnTo>
                      <a:pt x="852" y="283"/>
                    </a:lnTo>
                    <a:lnTo>
                      <a:pt x="832" y="265"/>
                    </a:lnTo>
                    <a:lnTo>
                      <a:pt x="819" y="239"/>
                    </a:lnTo>
                    <a:lnTo>
                      <a:pt x="815" y="212"/>
                    </a:lnTo>
                    <a:lnTo>
                      <a:pt x="817" y="190"/>
                    </a:lnTo>
                    <a:lnTo>
                      <a:pt x="824" y="170"/>
                    </a:lnTo>
                    <a:lnTo>
                      <a:pt x="837" y="153"/>
                    </a:lnTo>
                    <a:lnTo>
                      <a:pt x="727" y="42"/>
                    </a:lnTo>
                    <a:lnTo>
                      <a:pt x="92" y="541"/>
                    </a:lnTo>
                    <a:lnTo>
                      <a:pt x="340" y="541"/>
                    </a:lnTo>
                    <a:lnTo>
                      <a:pt x="347" y="517"/>
                    </a:lnTo>
                    <a:lnTo>
                      <a:pt x="362" y="497"/>
                    </a:lnTo>
                    <a:lnTo>
                      <a:pt x="380" y="481"/>
                    </a:lnTo>
                    <a:lnTo>
                      <a:pt x="402" y="472"/>
                    </a:lnTo>
                    <a:lnTo>
                      <a:pt x="428" y="468"/>
                    </a:lnTo>
                    <a:lnTo>
                      <a:pt x="455" y="472"/>
                    </a:lnTo>
                    <a:lnTo>
                      <a:pt x="481" y="484"/>
                    </a:lnTo>
                    <a:lnTo>
                      <a:pt x="499" y="504"/>
                    </a:lnTo>
                    <a:lnTo>
                      <a:pt x="512" y="528"/>
                    </a:lnTo>
                    <a:lnTo>
                      <a:pt x="517" y="557"/>
                    </a:lnTo>
                    <a:lnTo>
                      <a:pt x="512" y="585"/>
                    </a:lnTo>
                    <a:lnTo>
                      <a:pt x="499" y="609"/>
                    </a:lnTo>
                    <a:lnTo>
                      <a:pt x="481" y="629"/>
                    </a:lnTo>
                    <a:lnTo>
                      <a:pt x="455" y="642"/>
                    </a:lnTo>
                    <a:lnTo>
                      <a:pt x="428" y="645"/>
                    </a:lnTo>
                    <a:lnTo>
                      <a:pt x="402" y="642"/>
                    </a:lnTo>
                    <a:lnTo>
                      <a:pt x="380" y="632"/>
                    </a:lnTo>
                    <a:lnTo>
                      <a:pt x="362" y="616"/>
                    </a:lnTo>
                    <a:lnTo>
                      <a:pt x="347" y="596"/>
                    </a:lnTo>
                    <a:lnTo>
                      <a:pt x="340" y="572"/>
                    </a:lnTo>
                    <a:lnTo>
                      <a:pt x="0" y="572"/>
                    </a:lnTo>
                    <a:lnTo>
                      <a:pt x="729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9" name="Group 87">
              <a:extLst>
                <a:ext uri="{FF2B5EF4-FFF2-40B4-BE49-F238E27FC236}">
                  <a16:creationId xmlns:a16="http://schemas.microsoft.com/office/drawing/2014/main" id="{2DE0ABAF-1F5F-814D-8919-C24399D46C35}"/>
                </a:ext>
              </a:extLst>
            </p:cNvPr>
            <p:cNvGrpSpPr/>
            <p:nvPr/>
          </p:nvGrpSpPr>
          <p:grpSpPr>
            <a:xfrm>
              <a:off x="6095568" y="2276041"/>
              <a:ext cx="1264352" cy="2597746"/>
              <a:chOff x="5914355" y="2524818"/>
              <a:chExt cx="1589900" cy="3266619"/>
            </a:xfrm>
          </p:grpSpPr>
          <p:sp>
            <p:nvSpPr>
              <p:cNvPr id="10" name="Freeform 33">
                <a:extLst>
                  <a:ext uri="{FF2B5EF4-FFF2-40B4-BE49-F238E27FC236}">
                    <a16:creationId xmlns:a16="http://schemas.microsoft.com/office/drawing/2014/main" id="{E0E00F4B-67E2-7845-AA84-D55CB6F8BA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14355" y="2524818"/>
                <a:ext cx="1589900" cy="3266619"/>
              </a:xfrm>
              <a:custGeom>
                <a:avLst/>
                <a:gdLst>
                  <a:gd name="T0" fmla="*/ 124 w 2930"/>
                  <a:gd name="T1" fmla="*/ 210 h 6019"/>
                  <a:gd name="T2" fmla="*/ 49 w 2930"/>
                  <a:gd name="T3" fmla="*/ 486 h 6019"/>
                  <a:gd name="T4" fmla="*/ 69 w 2930"/>
                  <a:gd name="T5" fmla="*/ 5732 h 6019"/>
                  <a:gd name="T6" fmla="*/ 352 w 2930"/>
                  <a:gd name="T7" fmla="*/ 5957 h 6019"/>
                  <a:gd name="T8" fmla="*/ 741 w 2930"/>
                  <a:gd name="T9" fmla="*/ 5937 h 6019"/>
                  <a:gd name="T10" fmla="*/ 948 w 2930"/>
                  <a:gd name="T11" fmla="*/ 5946 h 6019"/>
                  <a:gd name="T12" fmla="*/ 1439 w 2930"/>
                  <a:gd name="T13" fmla="*/ 5906 h 6019"/>
                  <a:gd name="T14" fmla="*/ 1702 w 2930"/>
                  <a:gd name="T15" fmla="*/ 5707 h 6019"/>
                  <a:gd name="T16" fmla="*/ 1931 w 2930"/>
                  <a:gd name="T17" fmla="*/ 5659 h 6019"/>
                  <a:gd name="T18" fmla="*/ 2128 w 2930"/>
                  <a:gd name="T19" fmla="*/ 5366 h 6019"/>
                  <a:gd name="T20" fmla="*/ 2225 w 2930"/>
                  <a:gd name="T21" fmla="*/ 5211 h 6019"/>
                  <a:gd name="T22" fmla="*/ 2453 w 2930"/>
                  <a:gd name="T23" fmla="*/ 5119 h 6019"/>
                  <a:gd name="T24" fmla="*/ 2559 w 2930"/>
                  <a:gd name="T25" fmla="*/ 4750 h 6019"/>
                  <a:gd name="T26" fmla="*/ 2687 w 2930"/>
                  <a:gd name="T27" fmla="*/ 4604 h 6019"/>
                  <a:gd name="T28" fmla="*/ 2776 w 2930"/>
                  <a:gd name="T29" fmla="*/ 4190 h 6019"/>
                  <a:gd name="T30" fmla="*/ 2740 w 2930"/>
                  <a:gd name="T31" fmla="*/ 3916 h 6019"/>
                  <a:gd name="T32" fmla="*/ 2881 w 2930"/>
                  <a:gd name="T33" fmla="*/ 3610 h 6019"/>
                  <a:gd name="T34" fmla="*/ 2751 w 2930"/>
                  <a:gd name="T35" fmla="*/ 3246 h 6019"/>
                  <a:gd name="T36" fmla="*/ 2795 w 2930"/>
                  <a:gd name="T37" fmla="*/ 2989 h 6019"/>
                  <a:gd name="T38" fmla="*/ 2557 w 2930"/>
                  <a:gd name="T39" fmla="*/ 2443 h 6019"/>
                  <a:gd name="T40" fmla="*/ 2621 w 2930"/>
                  <a:gd name="T41" fmla="*/ 2290 h 6019"/>
                  <a:gd name="T42" fmla="*/ 2630 w 2930"/>
                  <a:gd name="T43" fmla="*/ 1939 h 6019"/>
                  <a:gd name="T44" fmla="*/ 2510 w 2930"/>
                  <a:gd name="T45" fmla="*/ 1772 h 6019"/>
                  <a:gd name="T46" fmla="*/ 2415 w 2930"/>
                  <a:gd name="T47" fmla="*/ 1469 h 6019"/>
                  <a:gd name="T48" fmla="*/ 2135 w 2930"/>
                  <a:gd name="T49" fmla="*/ 1258 h 6019"/>
                  <a:gd name="T50" fmla="*/ 2057 w 2930"/>
                  <a:gd name="T51" fmla="*/ 1143 h 6019"/>
                  <a:gd name="T52" fmla="*/ 1901 w 2930"/>
                  <a:gd name="T53" fmla="*/ 801 h 6019"/>
                  <a:gd name="T54" fmla="*/ 1483 w 2930"/>
                  <a:gd name="T55" fmla="*/ 539 h 6019"/>
                  <a:gd name="T56" fmla="*/ 1331 w 2930"/>
                  <a:gd name="T57" fmla="*/ 422 h 6019"/>
                  <a:gd name="T58" fmla="*/ 1034 w 2930"/>
                  <a:gd name="T59" fmla="*/ 238 h 6019"/>
                  <a:gd name="T60" fmla="*/ 829 w 2930"/>
                  <a:gd name="T61" fmla="*/ 234 h 6019"/>
                  <a:gd name="T62" fmla="*/ 672 w 2930"/>
                  <a:gd name="T63" fmla="*/ 141 h 6019"/>
                  <a:gd name="T64" fmla="*/ 478 w 2930"/>
                  <a:gd name="T65" fmla="*/ 51 h 6019"/>
                  <a:gd name="T66" fmla="*/ 670 w 2930"/>
                  <a:gd name="T67" fmla="*/ 77 h 6019"/>
                  <a:gd name="T68" fmla="*/ 867 w 2930"/>
                  <a:gd name="T69" fmla="*/ 206 h 6019"/>
                  <a:gd name="T70" fmla="*/ 1233 w 2930"/>
                  <a:gd name="T71" fmla="*/ 252 h 6019"/>
                  <a:gd name="T72" fmla="*/ 1425 w 2930"/>
                  <a:gd name="T73" fmla="*/ 485 h 6019"/>
                  <a:gd name="T74" fmla="*/ 1899 w 2930"/>
                  <a:gd name="T75" fmla="*/ 730 h 6019"/>
                  <a:gd name="T76" fmla="*/ 2091 w 2930"/>
                  <a:gd name="T77" fmla="*/ 1097 h 6019"/>
                  <a:gd name="T78" fmla="*/ 2283 w 2930"/>
                  <a:gd name="T79" fmla="*/ 1249 h 6019"/>
                  <a:gd name="T80" fmla="*/ 2506 w 2930"/>
                  <a:gd name="T81" fmla="*/ 1562 h 6019"/>
                  <a:gd name="T82" fmla="*/ 2607 w 2930"/>
                  <a:gd name="T83" fmla="*/ 1833 h 6019"/>
                  <a:gd name="T84" fmla="*/ 2691 w 2930"/>
                  <a:gd name="T85" fmla="*/ 2244 h 6019"/>
                  <a:gd name="T86" fmla="*/ 2764 w 2930"/>
                  <a:gd name="T87" fmla="*/ 2663 h 6019"/>
                  <a:gd name="T88" fmla="*/ 2824 w 2930"/>
                  <a:gd name="T89" fmla="*/ 3162 h 6019"/>
                  <a:gd name="T90" fmla="*/ 2930 w 2930"/>
                  <a:gd name="T91" fmla="*/ 3548 h 6019"/>
                  <a:gd name="T92" fmla="*/ 2806 w 2930"/>
                  <a:gd name="T93" fmla="*/ 3909 h 6019"/>
                  <a:gd name="T94" fmla="*/ 2829 w 2930"/>
                  <a:gd name="T95" fmla="*/ 4318 h 6019"/>
                  <a:gd name="T96" fmla="*/ 2680 w 2930"/>
                  <a:gd name="T97" fmla="*/ 4693 h 6019"/>
                  <a:gd name="T98" fmla="*/ 2566 w 2930"/>
                  <a:gd name="T99" fmla="*/ 5021 h 6019"/>
                  <a:gd name="T100" fmla="*/ 2354 w 2930"/>
                  <a:gd name="T101" fmla="*/ 5238 h 6019"/>
                  <a:gd name="T102" fmla="*/ 2183 w 2930"/>
                  <a:gd name="T103" fmla="*/ 5330 h 6019"/>
                  <a:gd name="T104" fmla="*/ 1989 w 2930"/>
                  <a:gd name="T105" fmla="*/ 5679 h 6019"/>
                  <a:gd name="T106" fmla="*/ 1742 w 2930"/>
                  <a:gd name="T107" fmla="*/ 5754 h 6019"/>
                  <a:gd name="T108" fmla="*/ 1454 w 2930"/>
                  <a:gd name="T109" fmla="*/ 5952 h 6019"/>
                  <a:gd name="T110" fmla="*/ 940 w 2930"/>
                  <a:gd name="T111" fmla="*/ 5994 h 6019"/>
                  <a:gd name="T112" fmla="*/ 498 w 2930"/>
                  <a:gd name="T113" fmla="*/ 6019 h 6019"/>
                  <a:gd name="T114" fmla="*/ 268 w 2930"/>
                  <a:gd name="T115" fmla="*/ 5974 h 6019"/>
                  <a:gd name="T116" fmla="*/ 12 w 2930"/>
                  <a:gd name="T117" fmla="*/ 5719 h 6019"/>
                  <a:gd name="T118" fmla="*/ 1 w 2930"/>
                  <a:gd name="T119" fmla="*/ 463 h 6019"/>
                  <a:gd name="T120" fmla="*/ 95 w 2930"/>
                  <a:gd name="T121" fmla="*/ 164 h 6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30" h="6019">
                    <a:moveTo>
                      <a:pt x="429" y="47"/>
                    </a:moveTo>
                    <a:lnTo>
                      <a:pt x="367" y="51"/>
                    </a:lnTo>
                    <a:lnTo>
                      <a:pt x="305" y="66"/>
                    </a:lnTo>
                    <a:lnTo>
                      <a:pt x="257" y="84"/>
                    </a:lnTo>
                    <a:lnTo>
                      <a:pt x="215" y="108"/>
                    </a:lnTo>
                    <a:lnTo>
                      <a:pt x="180" y="139"/>
                    </a:lnTo>
                    <a:lnTo>
                      <a:pt x="149" y="172"/>
                    </a:lnTo>
                    <a:lnTo>
                      <a:pt x="124" y="210"/>
                    </a:lnTo>
                    <a:lnTo>
                      <a:pt x="104" y="250"/>
                    </a:lnTo>
                    <a:lnTo>
                      <a:pt x="87" y="291"/>
                    </a:lnTo>
                    <a:lnTo>
                      <a:pt x="74" y="331"/>
                    </a:lnTo>
                    <a:lnTo>
                      <a:pt x="65" y="369"/>
                    </a:lnTo>
                    <a:lnTo>
                      <a:pt x="58" y="406"/>
                    </a:lnTo>
                    <a:lnTo>
                      <a:pt x="52" y="439"/>
                    </a:lnTo>
                    <a:lnTo>
                      <a:pt x="51" y="466"/>
                    </a:lnTo>
                    <a:lnTo>
                      <a:pt x="49" y="486"/>
                    </a:lnTo>
                    <a:lnTo>
                      <a:pt x="49" y="501"/>
                    </a:lnTo>
                    <a:lnTo>
                      <a:pt x="49" y="506"/>
                    </a:lnTo>
                    <a:lnTo>
                      <a:pt x="49" y="5661"/>
                    </a:lnTo>
                    <a:lnTo>
                      <a:pt x="49" y="5664"/>
                    </a:lnTo>
                    <a:lnTo>
                      <a:pt x="51" y="5675"/>
                    </a:lnTo>
                    <a:lnTo>
                      <a:pt x="54" y="5690"/>
                    </a:lnTo>
                    <a:lnTo>
                      <a:pt x="60" y="5710"/>
                    </a:lnTo>
                    <a:lnTo>
                      <a:pt x="69" y="5732"/>
                    </a:lnTo>
                    <a:lnTo>
                      <a:pt x="84" y="5758"/>
                    </a:lnTo>
                    <a:lnTo>
                      <a:pt x="102" y="5785"/>
                    </a:lnTo>
                    <a:lnTo>
                      <a:pt x="126" y="5814"/>
                    </a:lnTo>
                    <a:lnTo>
                      <a:pt x="155" y="5846"/>
                    </a:lnTo>
                    <a:lnTo>
                      <a:pt x="191" y="5875"/>
                    </a:lnTo>
                    <a:lnTo>
                      <a:pt x="237" y="5904"/>
                    </a:lnTo>
                    <a:lnTo>
                      <a:pt x="290" y="5932"/>
                    </a:lnTo>
                    <a:lnTo>
                      <a:pt x="352" y="5957"/>
                    </a:lnTo>
                    <a:lnTo>
                      <a:pt x="363" y="5959"/>
                    </a:lnTo>
                    <a:lnTo>
                      <a:pt x="383" y="5963"/>
                    </a:lnTo>
                    <a:lnTo>
                      <a:pt x="414" y="5966"/>
                    </a:lnTo>
                    <a:lnTo>
                      <a:pt x="453" y="5970"/>
                    </a:lnTo>
                    <a:lnTo>
                      <a:pt x="498" y="5970"/>
                    </a:lnTo>
                    <a:lnTo>
                      <a:pt x="580" y="5966"/>
                    </a:lnTo>
                    <a:lnTo>
                      <a:pt x="661" y="5955"/>
                    </a:lnTo>
                    <a:lnTo>
                      <a:pt x="741" y="5937"/>
                    </a:lnTo>
                    <a:lnTo>
                      <a:pt x="818" y="5911"/>
                    </a:lnTo>
                    <a:lnTo>
                      <a:pt x="827" y="5908"/>
                    </a:lnTo>
                    <a:lnTo>
                      <a:pt x="836" y="5911"/>
                    </a:lnTo>
                    <a:lnTo>
                      <a:pt x="842" y="5913"/>
                    </a:lnTo>
                    <a:lnTo>
                      <a:pt x="856" y="5919"/>
                    </a:lnTo>
                    <a:lnTo>
                      <a:pt x="878" y="5928"/>
                    </a:lnTo>
                    <a:lnTo>
                      <a:pt x="909" y="5937"/>
                    </a:lnTo>
                    <a:lnTo>
                      <a:pt x="948" y="5946"/>
                    </a:lnTo>
                    <a:lnTo>
                      <a:pt x="990" y="5955"/>
                    </a:lnTo>
                    <a:lnTo>
                      <a:pt x="1039" y="5964"/>
                    </a:lnTo>
                    <a:lnTo>
                      <a:pt x="1092" y="5970"/>
                    </a:lnTo>
                    <a:lnTo>
                      <a:pt x="1149" y="5972"/>
                    </a:lnTo>
                    <a:lnTo>
                      <a:pt x="1227" y="5966"/>
                    </a:lnTo>
                    <a:lnTo>
                      <a:pt x="1302" y="5955"/>
                    </a:lnTo>
                    <a:lnTo>
                      <a:pt x="1372" y="5935"/>
                    </a:lnTo>
                    <a:lnTo>
                      <a:pt x="1439" y="5906"/>
                    </a:lnTo>
                    <a:lnTo>
                      <a:pt x="1501" y="5871"/>
                    </a:lnTo>
                    <a:lnTo>
                      <a:pt x="1560" y="5825"/>
                    </a:lnTo>
                    <a:lnTo>
                      <a:pt x="1614" y="5774"/>
                    </a:lnTo>
                    <a:lnTo>
                      <a:pt x="1664" y="5714"/>
                    </a:lnTo>
                    <a:lnTo>
                      <a:pt x="1671" y="5703"/>
                    </a:lnTo>
                    <a:lnTo>
                      <a:pt x="1686" y="5705"/>
                    </a:lnTo>
                    <a:lnTo>
                      <a:pt x="1689" y="5705"/>
                    </a:lnTo>
                    <a:lnTo>
                      <a:pt x="1702" y="5707"/>
                    </a:lnTo>
                    <a:lnTo>
                      <a:pt x="1722" y="5707"/>
                    </a:lnTo>
                    <a:lnTo>
                      <a:pt x="1746" y="5705"/>
                    </a:lnTo>
                    <a:lnTo>
                      <a:pt x="1772" y="5703"/>
                    </a:lnTo>
                    <a:lnTo>
                      <a:pt x="1801" y="5699"/>
                    </a:lnTo>
                    <a:lnTo>
                      <a:pt x="1832" y="5694"/>
                    </a:lnTo>
                    <a:lnTo>
                      <a:pt x="1865" y="5686"/>
                    </a:lnTo>
                    <a:lnTo>
                      <a:pt x="1898" y="5674"/>
                    </a:lnTo>
                    <a:lnTo>
                      <a:pt x="1931" y="5659"/>
                    </a:lnTo>
                    <a:lnTo>
                      <a:pt x="1962" y="5641"/>
                    </a:lnTo>
                    <a:lnTo>
                      <a:pt x="1993" y="5617"/>
                    </a:lnTo>
                    <a:lnTo>
                      <a:pt x="2024" y="5590"/>
                    </a:lnTo>
                    <a:lnTo>
                      <a:pt x="2051" y="5557"/>
                    </a:lnTo>
                    <a:lnTo>
                      <a:pt x="2075" y="5518"/>
                    </a:lnTo>
                    <a:lnTo>
                      <a:pt x="2097" y="5474"/>
                    </a:lnTo>
                    <a:lnTo>
                      <a:pt x="2115" y="5423"/>
                    </a:lnTo>
                    <a:lnTo>
                      <a:pt x="2128" y="5366"/>
                    </a:lnTo>
                    <a:lnTo>
                      <a:pt x="2137" y="5302"/>
                    </a:lnTo>
                    <a:lnTo>
                      <a:pt x="2139" y="5229"/>
                    </a:lnTo>
                    <a:lnTo>
                      <a:pt x="2139" y="5200"/>
                    </a:lnTo>
                    <a:lnTo>
                      <a:pt x="2168" y="5205"/>
                    </a:lnTo>
                    <a:lnTo>
                      <a:pt x="2172" y="5207"/>
                    </a:lnTo>
                    <a:lnTo>
                      <a:pt x="2184" y="5209"/>
                    </a:lnTo>
                    <a:lnTo>
                      <a:pt x="2201" y="5209"/>
                    </a:lnTo>
                    <a:lnTo>
                      <a:pt x="2225" y="5211"/>
                    </a:lnTo>
                    <a:lnTo>
                      <a:pt x="2250" y="5209"/>
                    </a:lnTo>
                    <a:lnTo>
                      <a:pt x="2278" y="5207"/>
                    </a:lnTo>
                    <a:lnTo>
                      <a:pt x="2307" y="5202"/>
                    </a:lnTo>
                    <a:lnTo>
                      <a:pt x="2338" y="5193"/>
                    </a:lnTo>
                    <a:lnTo>
                      <a:pt x="2367" y="5182"/>
                    </a:lnTo>
                    <a:lnTo>
                      <a:pt x="2396" y="5165"/>
                    </a:lnTo>
                    <a:lnTo>
                      <a:pt x="2426" y="5145"/>
                    </a:lnTo>
                    <a:lnTo>
                      <a:pt x="2453" y="5119"/>
                    </a:lnTo>
                    <a:lnTo>
                      <a:pt x="2477" y="5088"/>
                    </a:lnTo>
                    <a:lnTo>
                      <a:pt x="2501" y="5052"/>
                    </a:lnTo>
                    <a:lnTo>
                      <a:pt x="2521" y="5008"/>
                    </a:lnTo>
                    <a:lnTo>
                      <a:pt x="2537" y="4958"/>
                    </a:lnTo>
                    <a:lnTo>
                      <a:pt x="2550" y="4900"/>
                    </a:lnTo>
                    <a:lnTo>
                      <a:pt x="2557" y="4836"/>
                    </a:lnTo>
                    <a:lnTo>
                      <a:pt x="2559" y="4761"/>
                    </a:lnTo>
                    <a:lnTo>
                      <a:pt x="2559" y="4750"/>
                    </a:lnTo>
                    <a:lnTo>
                      <a:pt x="2568" y="4743"/>
                    </a:lnTo>
                    <a:lnTo>
                      <a:pt x="2574" y="4737"/>
                    </a:lnTo>
                    <a:lnTo>
                      <a:pt x="2585" y="4728"/>
                    </a:lnTo>
                    <a:lnTo>
                      <a:pt x="2599" y="4713"/>
                    </a:lnTo>
                    <a:lnTo>
                      <a:pt x="2619" y="4691"/>
                    </a:lnTo>
                    <a:lnTo>
                      <a:pt x="2639" y="4668"/>
                    </a:lnTo>
                    <a:lnTo>
                      <a:pt x="2663" y="4638"/>
                    </a:lnTo>
                    <a:lnTo>
                      <a:pt x="2687" y="4604"/>
                    </a:lnTo>
                    <a:lnTo>
                      <a:pt x="2709" y="4565"/>
                    </a:lnTo>
                    <a:lnTo>
                      <a:pt x="2731" y="4523"/>
                    </a:lnTo>
                    <a:lnTo>
                      <a:pt x="2749" y="4476"/>
                    </a:lnTo>
                    <a:lnTo>
                      <a:pt x="2765" y="4426"/>
                    </a:lnTo>
                    <a:lnTo>
                      <a:pt x="2778" y="4371"/>
                    </a:lnTo>
                    <a:lnTo>
                      <a:pt x="2784" y="4315"/>
                    </a:lnTo>
                    <a:lnTo>
                      <a:pt x="2784" y="4252"/>
                    </a:lnTo>
                    <a:lnTo>
                      <a:pt x="2776" y="4190"/>
                    </a:lnTo>
                    <a:lnTo>
                      <a:pt x="2762" y="4123"/>
                    </a:lnTo>
                    <a:lnTo>
                      <a:pt x="2738" y="4053"/>
                    </a:lnTo>
                    <a:lnTo>
                      <a:pt x="2703" y="3980"/>
                    </a:lnTo>
                    <a:lnTo>
                      <a:pt x="2694" y="3965"/>
                    </a:lnTo>
                    <a:lnTo>
                      <a:pt x="2709" y="3952"/>
                    </a:lnTo>
                    <a:lnTo>
                      <a:pt x="2714" y="3947"/>
                    </a:lnTo>
                    <a:lnTo>
                      <a:pt x="2725" y="3934"/>
                    </a:lnTo>
                    <a:lnTo>
                      <a:pt x="2740" y="3916"/>
                    </a:lnTo>
                    <a:lnTo>
                      <a:pt x="2760" y="3894"/>
                    </a:lnTo>
                    <a:lnTo>
                      <a:pt x="2780" y="3865"/>
                    </a:lnTo>
                    <a:lnTo>
                      <a:pt x="2802" y="3832"/>
                    </a:lnTo>
                    <a:lnTo>
                      <a:pt x="2824" y="3793"/>
                    </a:lnTo>
                    <a:lnTo>
                      <a:pt x="2842" y="3753"/>
                    </a:lnTo>
                    <a:lnTo>
                      <a:pt x="2860" y="3707"/>
                    </a:lnTo>
                    <a:lnTo>
                      <a:pt x="2873" y="3660"/>
                    </a:lnTo>
                    <a:lnTo>
                      <a:pt x="2881" y="3610"/>
                    </a:lnTo>
                    <a:lnTo>
                      <a:pt x="2882" y="3557"/>
                    </a:lnTo>
                    <a:lnTo>
                      <a:pt x="2877" y="3503"/>
                    </a:lnTo>
                    <a:lnTo>
                      <a:pt x="2862" y="3446"/>
                    </a:lnTo>
                    <a:lnTo>
                      <a:pt x="2837" y="3389"/>
                    </a:lnTo>
                    <a:lnTo>
                      <a:pt x="2802" y="3331"/>
                    </a:lnTo>
                    <a:lnTo>
                      <a:pt x="2754" y="3272"/>
                    </a:lnTo>
                    <a:lnTo>
                      <a:pt x="2744" y="3261"/>
                    </a:lnTo>
                    <a:lnTo>
                      <a:pt x="2751" y="3246"/>
                    </a:lnTo>
                    <a:lnTo>
                      <a:pt x="2753" y="3239"/>
                    </a:lnTo>
                    <a:lnTo>
                      <a:pt x="2760" y="3224"/>
                    </a:lnTo>
                    <a:lnTo>
                      <a:pt x="2767" y="3201"/>
                    </a:lnTo>
                    <a:lnTo>
                      <a:pt x="2775" y="3170"/>
                    </a:lnTo>
                    <a:lnTo>
                      <a:pt x="2784" y="3133"/>
                    </a:lnTo>
                    <a:lnTo>
                      <a:pt x="2789" y="3091"/>
                    </a:lnTo>
                    <a:lnTo>
                      <a:pt x="2795" y="3042"/>
                    </a:lnTo>
                    <a:lnTo>
                      <a:pt x="2795" y="2989"/>
                    </a:lnTo>
                    <a:lnTo>
                      <a:pt x="2791" y="2930"/>
                    </a:lnTo>
                    <a:lnTo>
                      <a:pt x="2784" y="2870"/>
                    </a:lnTo>
                    <a:lnTo>
                      <a:pt x="2767" y="2804"/>
                    </a:lnTo>
                    <a:lnTo>
                      <a:pt x="2745" y="2736"/>
                    </a:lnTo>
                    <a:lnTo>
                      <a:pt x="2712" y="2665"/>
                    </a:lnTo>
                    <a:lnTo>
                      <a:pt x="2672" y="2592"/>
                    </a:lnTo>
                    <a:lnTo>
                      <a:pt x="2621" y="2518"/>
                    </a:lnTo>
                    <a:lnTo>
                      <a:pt x="2557" y="2443"/>
                    </a:lnTo>
                    <a:lnTo>
                      <a:pt x="2544" y="2429"/>
                    </a:lnTo>
                    <a:lnTo>
                      <a:pt x="2555" y="2414"/>
                    </a:lnTo>
                    <a:lnTo>
                      <a:pt x="2559" y="2409"/>
                    </a:lnTo>
                    <a:lnTo>
                      <a:pt x="2566" y="2398"/>
                    </a:lnTo>
                    <a:lnTo>
                      <a:pt x="2577" y="2379"/>
                    </a:lnTo>
                    <a:lnTo>
                      <a:pt x="2590" y="2354"/>
                    </a:lnTo>
                    <a:lnTo>
                      <a:pt x="2607" y="2325"/>
                    </a:lnTo>
                    <a:lnTo>
                      <a:pt x="2621" y="2290"/>
                    </a:lnTo>
                    <a:lnTo>
                      <a:pt x="2636" y="2253"/>
                    </a:lnTo>
                    <a:lnTo>
                      <a:pt x="2650" y="2211"/>
                    </a:lnTo>
                    <a:lnTo>
                      <a:pt x="2659" y="2167"/>
                    </a:lnTo>
                    <a:lnTo>
                      <a:pt x="2667" y="2123"/>
                    </a:lnTo>
                    <a:lnTo>
                      <a:pt x="2667" y="2076"/>
                    </a:lnTo>
                    <a:lnTo>
                      <a:pt x="2663" y="2030"/>
                    </a:lnTo>
                    <a:lnTo>
                      <a:pt x="2650" y="1983"/>
                    </a:lnTo>
                    <a:lnTo>
                      <a:pt x="2630" y="1939"/>
                    </a:lnTo>
                    <a:lnTo>
                      <a:pt x="2603" y="1898"/>
                    </a:lnTo>
                    <a:lnTo>
                      <a:pt x="2568" y="1862"/>
                    </a:lnTo>
                    <a:lnTo>
                      <a:pt x="2526" y="1829"/>
                    </a:lnTo>
                    <a:lnTo>
                      <a:pt x="2517" y="1822"/>
                    </a:lnTo>
                    <a:lnTo>
                      <a:pt x="2515" y="1811"/>
                    </a:lnTo>
                    <a:lnTo>
                      <a:pt x="2515" y="1805"/>
                    </a:lnTo>
                    <a:lnTo>
                      <a:pt x="2513" y="1792"/>
                    </a:lnTo>
                    <a:lnTo>
                      <a:pt x="2510" y="1772"/>
                    </a:lnTo>
                    <a:lnTo>
                      <a:pt x="2504" y="1747"/>
                    </a:lnTo>
                    <a:lnTo>
                      <a:pt x="2499" y="1714"/>
                    </a:lnTo>
                    <a:lnTo>
                      <a:pt x="2490" y="1679"/>
                    </a:lnTo>
                    <a:lnTo>
                      <a:pt x="2479" y="1639"/>
                    </a:lnTo>
                    <a:lnTo>
                      <a:pt x="2468" y="1598"/>
                    </a:lnTo>
                    <a:lnTo>
                      <a:pt x="2451" y="1555"/>
                    </a:lnTo>
                    <a:lnTo>
                      <a:pt x="2435" y="1511"/>
                    </a:lnTo>
                    <a:lnTo>
                      <a:pt x="2415" y="1469"/>
                    </a:lnTo>
                    <a:lnTo>
                      <a:pt x="2391" y="1426"/>
                    </a:lnTo>
                    <a:lnTo>
                      <a:pt x="2365" y="1388"/>
                    </a:lnTo>
                    <a:lnTo>
                      <a:pt x="2336" y="1353"/>
                    </a:lnTo>
                    <a:lnTo>
                      <a:pt x="2303" y="1322"/>
                    </a:lnTo>
                    <a:lnTo>
                      <a:pt x="2267" y="1295"/>
                    </a:lnTo>
                    <a:lnTo>
                      <a:pt x="2227" y="1277"/>
                    </a:lnTo>
                    <a:lnTo>
                      <a:pt x="2183" y="1264"/>
                    </a:lnTo>
                    <a:lnTo>
                      <a:pt x="2135" y="1258"/>
                    </a:lnTo>
                    <a:lnTo>
                      <a:pt x="2102" y="1260"/>
                    </a:lnTo>
                    <a:lnTo>
                      <a:pt x="2079" y="1264"/>
                    </a:lnTo>
                    <a:lnTo>
                      <a:pt x="2075" y="1240"/>
                    </a:lnTo>
                    <a:lnTo>
                      <a:pt x="2075" y="1233"/>
                    </a:lnTo>
                    <a:lnTo>
                      <a:pt x="2073" y="1220"/>
                    </a:lnTo>
                    <a:lnTo>
                      <a:pt x="2069" y="1198"/>
                    </a:lnTo>
                    <a:lnTo>
                      <a:pt x="2064" y="1172"/>
                    </a:lnTo>
                    <a:lnTo>
                      <a:pt x="2057" y="1143"/>
                    </a:lnTo>
                    <a:lnTo>
                      <a:pt x="2047" y="1106"/>
                    </a:lnTo>
                    <a:lnTo>
                      <a:pt x="2037" y="1068"/>
                    </a:lnTo>
                    <a:lnTo>
                      <a:pt x="2022" y="1028"/>
                    </a:lnTo>
                    <a:lnTo>
                      <a:pt x="2004" y="984"/>
                    </a:lnTo>
                    <a:lnTo>
                      <a:pt x="1984" y="938"/>
                    </a:lnTo>
                    <a:lnTo>
                      <a:pt x="1960" y="892"/>
                    </a:lnTo>
                    <a:lnTo>
                      <a:pt x="1932" y="847"/>
                    </a:lnTo>
                    <a:lnTo>
                      <a:pt x="1901" y="801"/>
                    </a:lnTo>
                    <a:lnTo>
                      <a:pt x="1867" y="757"/>
                    </a:lnTo>
                    <a:lnTo>
                      <a:pt x="1826" y="715"/>
                    </a:lnTo>
                    <a:lnTo>
                      <a:pt x="1783" y="677"/>
                    </a:lnTo>
                    <a:lnTo>
                      <a:pt x="1733" y="640"/>
                    </a:lnTo>
                    <a:lnTo>
                      <a:pt x="1680" y="607"/>
                    </a:lnTo>
                    <a:lnTo>
                      <a:pt x="1620" y="580"/>
                    </a:lnTo>
                    <a:lnTo>
                      <a:pt x="1554" y="556"/>
                    </a:lnTo>
                    <a:lnTo>
                      <a:pt x="1483" y="539"/>
                    </a:lnTo>
                    <a:lnTo>
                      <a:pt x="1406" y="530"/>
                    </a:lnTo>
                    <a:lnTo>
                      <a:pt x="1392" y="528"/>
                    </a:lnTo>
                    <a:lnTo>
                      <a:pt x="1386" y="516"/>
                    </a:lnTo>
                    <a:lnTo>
                      <a:pt x="1384" y="510"/>
                    </a:lnTo>
                    <a:lnTo>
                      <a:pt x="1377" y="497"/>
                    </a:lnTo>
                    <a:lnTo>
                      <a:pt x="1366" y="477"/>
                    </a:lnTo>
                    <a:lnTo>
                      <a:pt x="1351" y="452"/>
                    </a:lnTo>
                    <a:lnTo>
                      <a:pt x="1331" y="422"/>
                    </a:lnTo>
                    <a:lnTo>
                      <a:pt x="1309" y="391"/>
                    </a:lnTo>
                    <a:lnTo>
                      <a:pt x="1282" y="360"/>
                    </a:lnTo>
                    <a:lnTo>
                      <a:pt x="1249" y="329"/>
                    </a:lnTo>
                    <a:lnTo>
                      <a:pt x="1214" y="300"/>
                    </a:lnTo>
                    <a:lnTo>
                      <a:pt x="1176" y="274"/>
                    </a:lnTo>
                    <a:lnTo>
                      <a:pt x="1132" y="254"/>
                    </a:lnTo>
                    <a:lnTo>
                      <a:pt x="1085" y="241"/>
                    </a:lnTo>
                    <a:lnTo>
                      <a:pt x="1034" y="238"/>
                    </a:lnTo>
                    <a:lnTo>
                      <a:pt x="982" y="241"/>
                    </a:lnTo>
                    <a:lnTo>
                      <a:pt x="928" y="256"/>
                    </a:lnTo>
                    <a:lnTo>
                      <a:pt x="873" y="278"/>
                    </a:lnTo>
                    <a:lnTo>
                      <a:pt x="844" y="292"/>
                    </a:lnTo>
                    <a:lnTo>
                      <a:pt x="838" y="260"/>
                    </a:lnTo>
                    <a:lnTo>
                      <a:pt x="838" y="256"/>
                    </a:lnTo>
                    <a:lnTo>
                      <a:pt x="834" y="247"/>
                    </a:lnTo>
                    <a:lnTo>
                      <a:pt x="829" y="234"/>
                    </a:lnTo>
                    <a:lnTo>
                      <a:pt x="820" y="219"/>
                    </a:lnTo>
                    <a:lnTo>
                      <a:pt x="805" y="203"/>
                    </a:lnTo>
                    <a:lnTo>
                      <a:pt x="785" y="186"/>
                    </a:lnTo>
                    <a:lnTo>
                      <a:pt x="760" y="172"/>
                    </a:lnTo>
                    <a:lnTo>
                      <a:pt x="727" y="159"/>
                    </a:lnTo>
                    <a:lnTo>
                      <a:pt x="686" y="150"/>
                    </a:lnTo>
                    <a:lnTo>
                      <a:pt x="677" y="148"/>
                    </a:lnTo>
                    <a:lnTo>
                      <a:pt x="672" y="141"/>
                    </a:lnTo>
                    <a:lnTo>
                      <a:pt x="668" y="139"/>
                    </a:lnTo>
                    <a:lnTo>
                      <a:pt x="659" y="130"/>
                    </a:lnTo>
                    <a:lnTo>
                      <a:pt x="643" y="117"/>
                    </a:lnTo>
                    <a:lnTo>
                      <a:pt x="622" y="102"/>
                    </a:lnTo>
                    <a:lnTo>
                      <a:pt x="595" y="86"/>
                    </a:lnTo>
                    <a:lnTo>
                      <a:pt x="562" y="71"/>
                    </a:lnTo>
                    <a:lnTo>
                      <a:pt x="522" y="58"/>
                    </a:lnTo>
                    <a:lnTo>
                      <a:pt x="478" y="51"/>
                    </a:lnTo>
                    <a:lnTo>
                      <a:pt x="429" y="47"/>
                    </a:lnTo>
                    <a:close/>
                    <a:moveTo>
                      <a:pt x="429" y="0"/>
                    </a:moveTo>
                    <a:lnTo>
                      <a:pt x="484" y="3"/>
                    </a:lnTo>
                    <a:lnTo>
                      <a:pt x="533" y="13"/>
                    </a:lnTo>
                    <a:lnTo>
                      <a:pt x="577" y="25"/>
                    </a:lnTo>
                    <a:lnTo>
                      <a:pt x="615" y="42"/>
                    </a:lnTo>
                    <a:lnTo>
                      <a:pt x="646" y="60"/>
                    </a:lnTo>
                    <a:lnTo>
                      <a:pt x="670" y="77"/>
                    </a:lnTo>
                    <a:lnTo>
                      <a:pt x="690" y="91"/>
                    </a:lnTo>
                    <a:lnTo>
                      <a:pt x="701" y="102"/>
                    </a:lnTo>
                    <a:lnTo>
                      <a:pt x="747" y="113"/>
                    </a:lnTo>
                    <a:lnTo>
                      <a:pt x="783" y="130"/>
                    </a:lnTo>
                    <a:lnTo>
                      <a:pt x="812" y="146"/>
                    </a:lnTo>
                    <a:lnTo>
                      <a:pt x="836" y="166"/>
                    </a:lnTo>
                    <a:lnTo>
                      <a:pt x="855" y="186"/>
                    </a:lnTo>
                    <a:lnTo>
                      <a:pt x="867" y="206"/>
                    </a:lnTo>
                    <a:lnTo>
                      <a:pt x="876" y="223"/>
                    </a:lnTo>
                    <a:lnTo>
                      <a:pt x="929" y="205"/>
                    </a:lnTo>
                    <a:lnTo>
                      <a:pt x="982" y="192"/>
                    </a:lnTo>
                    <a:lnTo>
                      <a:pt x="1034" y="188"/>
                    </a:lnTo>
                    <a:lnTo>
                      <a:pt x="1090" y="194"/>
                    </a:lnTo>
                    <a:lnTo>
                      <a:pt x="1141" y="206"/>
                    </a:lnTo>
                    <a:lnTo>
                      <a:pt x="1189" y="227"/>
                    </a:lnTo>
                    <a:lnTo>
                      <a:pt x="1233" y="252"/>
                    </a:lnTo>
                    <a:lnTo>
                      <a:pt x="1271" y="281"/>
                    </a:lnTo>
                    <a:lnTo>
                      <a:pt x="1306" y="314"/>
                    </a:lnTo>
                    <a:lnTo>
                      <a:pt x="1335" y="347"/>
                    </a:lnTo>
                    <a:lnTo>
                      <a:pt x="1362" y="380"/>
                    </a:lnTo>
                    <a:lnTo>
                      <a:pt x="1384" y="413"/>
                    </a:lnTo>
                    <a:lnTo>
                      <a:pt x="1401" y="441"/>
                    </a:lnTo>
                    <a:lnTo>
                      <a:pt x="1415" y="466"/>
                    </a:lnTo>
                    <a:lnTo>
                      <a:pt x="1425" y="485"/>
                    </a:lnTo>
                    <a:lnTo>
                      <a:pt x="1503" y="495"/>
                    </a:lnTo>
                    <a:lnTo>
                      <a:pt x="1576" y="514"/>
                    </a:lnTo>
                    <a:lnTo>
                      <a:pt x="1644" y="538"/>
                    </a:lnTo>
                    <a:lnTo>
                      <a:pt x="1704" y="569"/>
                    </a:lnTo>
                    <a:lnTo>
                      <a:pt x="1761" y="603"/>
                    </a:lnTo>
                    <a:lnTo>
                      <a:pt x="1812" y="642"/>
                    </a:lnTo>
                    <a:lnTo>
                      <a:pt x="1857" y="684"/>
                    </a:lnTo>
                    <a:lnTo>
                      <a:pt x="1899" y="730"/>
                    </a:lnTo>
                    <a:lnTo>
                      <a:pt x="1936" y="775"/>
                    </a:lnTo>
                    <a:lnTo>
                      <a:pt x="1969" y="825"/>
                    </a:lnTo>
                    <a:lnTo>
                      <a:pt x="1998" y="872"/>
                    </a:lnTo>
                    <a:lnTo>
                      <a:pt x="2024" y="920"/>
                    </a:lnTo>
                    <a:lnTo>
                      <a:pt x="2044" y="967"/>
                    </a:lnTo>
                    <a:lnTo>
                      <a:pt x="2064" y="1013"/>
                    </a:lnTo>
                    <a:lnTo>
                      <a:pt x="2079" y="1057"/>
                    </a:lnTo>
                    <a:lnTo>
                      <a:pt x="2091" y="1097"/>
                    </a:lnTo>
                    <a:lnTo>
                      <a:pt x="2100" y="1134"/>
                    </a:lnTo>
                    <a:lnTo>
                      <a:pt x="2110" y="1165"/>
                    </a:lnTo>
                    <a:lnTo>
                      <a:pt x="2115" y="1191"/>
                    </a:lnTo>
                    <a:lnTo>
                      <a:pt x="2119" y="1211"/>
                    </a:lnTo>
                    <a:lnTo>
                      <a:pt x="2135" y="1211"/>
                    </a:lnTo>
                    <a:lnTo>
                      <a:pt x="2190" y="1216"/>
                    </a:lnTo>
                    <a:lnTo>
                      <a:pt x="2239" y="1229"/>
                    </a:lnTo>
                    <a:lnTo>
                      <a:pt x="2283" y="1249"/>
                    </a:lnTo>
                    <a:lnTo>
                      <a:pt x="2323" y="1275"/>
                    </a:lnTo>
                    <a:lnTo>
                      <a:pt x="2360" y="1308"/>
                    </a:lnTo>
                    <a:lnTo>
                      <a:pt x="2393" y="1344"/>
                    </a:lnTo>
                    <a:lnTo>
                      <a:pt x="2422" y="1384"/>
                    </a:lnTo>
                    <a:lnTo>
                      <a:pt x="2448" y="1426"/>
                    </a:lnTo>
                    <a:lnTo>
                      <a:pt x="2469" y="1472"/>
                    </a:lnTo>
                    <a:lnTo>
                      <a:pt x="2490" y="1518"/>
                    </a:lnTo>
                    <a:lnTo>
                      <a:pt x="2506" y="1562"/>
                    </a:lnTo>
                    <a:lnTo>
                      <a:pt x="2521" y="1606"/>
                    </a:lnTo>
                    <a:lnTo>
                      <a:pt x="2532" y="1648"/>
                    </a:lnTo>
                    <a:lnTo>
                      <a:pt x="2543" y="1688"/>
                    </a:lnTo>
                    <a:lnTo>
                      <a:pt x="2550" y="1723"/>
                    </a:lnTo>
                    <a:lnTo>
                      <a:pt x="2555" y="1754"/>
                    </a:lnTo>
                    <a:lnTo>
                      <a:pt x="2559" y="1778"/>
                    </a:lnTo>
                    <a:lnTo>
                      <a:pt x="2561" y="1794"/>
                    </a:lnTo>
                    <a:lnTo>
                      <a:pt x="2607" y="1833"/>
                    </a:lnTo>
                    <a:lnTo>
                      <a:pt x="2645" y="1875"/>
                    </a:lnTo>
                    <a:lnTo>
                      <a:pt x="2674" y="1920"/>
                    </a:lnTo>
                    <a:lnTo>
                      <a:pt x="2696" y="1970"/>
                    </a:lnTo>
                    <a:lnTo>
                      <a:pt x="2711" y="2023"/>
                    </a:lnTo>
                    <a:lnTo>
                      <a:pt x="2716" y="2079"/>
                    </a:lnTo>
                    <a:lnTo>
                      <a:pt x="2712" y="2138"/>
                    </a:lnTo>
                    <a:lnTo>
                      <a:pt x="2703" y="2193"/>
                    </a:lnTo>
                    <a:lnTo>
                      <a:pt x="2691" y="2244"/>
                    </a:lnTo>
                    <a:lnTo>
                      <a:pt x="2672" y="2292"/>
                    </a:lnTo>
                    <a:lnTo>
                      <a:pt x="2654" y="2336"/>
                    </a:lnTo>
                    <a:lnTo>
                      <a:pt x="2636" y="2372"/>
                    </a:lnTo>
                    <a:lnTo>
                      <a:pt x="2619" y="2403"/>
                    </a:lnTo>
                    <a:lnTo>
                      <a:pt x="2605" y="2425"/>
                    </a:lnTo>
                    <a:lnTo>
                      <a:pt x="2670" y="2506"/>
                    </a:lnTo>
                    <a:lnTo>
                      <a:pt x="2723" y="2584"/>
                    </a:lnTo>
                    <a:lnTo>
                      <a:pt x="2764" y="2663"/>
                    </a:lnTo>
                    <a:lnTo>
                      <a:pt x="2795" y="2738"/>
                    </a:lnTo>
                    <a:lnTo>
                      <a:pt x="2818" y="2813"/>
                    </a:lnTo>
                    <a:lnTo>
                      <a:pt x="2831" y="2882"/>
                    </a:lnTo>
                    <a:lnTo>
                      <a:pt x="2839" y="2948"/>
                    </a:lnTo>
                    <a:lnTo>
                      <a:pt x="2840" y="3010"/>
                    </a:lnTo>
                    <a:lnTo>
                      <a:pt x="2839" y="3067"/>
                    </a:lnTo>
                    <a:lnTo>
                      <a:pt x="2833" y="3118"/>
                    </a:lnTo>
                    <a:lnTo>
                      <a:pt x="2824" y="3162"/>
                    </a:lnTo>
                    <a:lnTo>
                      <a:pt x="2817" y="3201"/>
                    </a:lnTo>
                    <a:lnTo>
                      <a:pt x="2807" y="3230"/>
                    </a:lnTo>
                    <a:lnTo>
                      <a:pt x="2800" y="3252"/>
                    </a:lnTo>
                    <a:lnTo>
                      <a:pt x="2848" y="3312"/>
                    </a:lnTo>
                    <a:lnTo>
                      <a:pt x="2882" y="3373"/>
                    </a:lnTo>
                    <a:lnTo>
                      <a:pt x="2908" y="3431"/>
                    </a:lnTo>
                    <a:lnTo>
                      <a:pt x="2923" y="3490"/>
                    </a:lnTo>
                    <a:lnTo>
                      <a:pt x="2930" y="3548"/>
                    </a:lnTo>
                    <a:lnTo>
                      <a:pt x="2928" y="3603"/>
                    </a:lnTo>
                    <a:lnTo>
                      <a:pt x="2921" y="3656"/>
                    </a:lnTo>
                    <a:lnTo>
                      <a:pt x="2908" y="3707"/>
                    </a:lnTo>
                    <a:lnTo>
                      <a:pt x="2892" y="3755"/>
                    </a:lnTo>
                    <a:lnTo>
                      <a:pt x="2871" y="3799"/>
                    </a:lnTo>
                    <a:lnTo>
                      <a:pt x="2851" y="3841"/>
                    </a:lnTo>
                    <a:lnTo>
                      <a:pt x="2828" y="3877"/>
                    </a:lnTo>
                    <a:lnTo>
                      <a:pt x="2806" y="3909"/>
                    </a:lnTo>
                    <a:lnTo>
                      <a:pt x="2786" y="3936"/>
                    </a:lnTo>
                    <a:lnTo>
                      <a:pt x="2767" y="3958"/>
                    </a:lnTo>
                    <a:lnTo>
                      <a:pt x="2754" y="3973"/>
                    </a:lnTo>
                    <a:lnTo>
                      <a:pt x="2787" y="4048"/>
                    </a:lnTo>
                    <a:lnTo>
                      <a:pt x="2811" y="4121"/>
                    </a:lnTo>
                    <a:lnTo>
                      <a:pt x="2826" y="4188"/>
                    </a:lnTo>
                    <a:lnTo>
                      <a:pt x="2831" y="4256"/>
                    </a:lnTo>
                    <a:lnTo>
                      <a:pt x="2829" y="4318"/>
                    </a:lnTo>
                    <a:lnTo>
                      <a:pt x="2822" y="4379"/>
                    </a:lnTo>
                    <a:lnTo>
                      <a:pt x="2811" y="4435"/>
                    </a:lnTo>
                    <a:lnTo>
                      <a:pt x="2795" y="4488"/>
                    </a:lnTo>
                    <a:lnTo>
                      <a:pt x="2775" y="4538"/>
                    </a:lnTo>
                    <a:lnTo>
                      <a:pt x="2751" y="4584"/>
                    </a:lnTo>
                    <a:lnTo>
                      <a:pt x="2727" y="4624"/>
                    </a:lnTo>
                    <a:lnTo>
                      <a:pt x="2703" y="4660"/>
                    </a:lnTo>
                    <a:lnTo>
                      <a:pt x="2680" y="4693"/>
                    </a:lnTo>
                    <a:lnTo>
                      <a:pt x="2656" y="4721"/>
                    </a:lnTo>
                    <a:lnTo>
                      <a:pt x="2636" y="4743"/>
                    </a:lnTo>
                    <a:lnTo>
                      <a:pt x="2619" y="4759"/>
                    </a:lnTo>
                    <a:lnTo>
                      <a:pt x="2608" y="4772"/>
                    </a:lnTo>
                    <a:lnTo>
                      <a:pt x="2605" y="4845"/>
                    </a:lnTo>
                    <a:lnTo>
                      <a:pt x="2596" y="4911"/>
                    </a:lnTo>
                    <a:lnTo>
                      <a:pt x="2583" y="4969"/>
                    </a:lnTo>
                    <a:lnTo>
                      <a:pt x="2566" y="5021"/>
                    </a:lnTo>
                    <a:lnTo>
                      <a:pt x="2546" y="5066"/>
                    </a:lnTo>
                    <a:lnTo>
                      <a:pt x="2524" y="5105"/>
                    </a:lnTo>
                    <a:lnTo>
                      <a:pt x="2499" y="5140"/>
                    </a:lnTo>
                    <a:lnTo>
                      <a:pt x="2471" y="5167"/>
                    </a:lnTo>
                    <a:lnTo>
                      <a:pt x="2442" y="5191"/>
                    </a:lnTo>
                    <a:lnTo>
                      <a:pt x="2413" y="5211"/>
                    </a:lnTo>
                    <a:lnTo>
                      <a:pt x="2384" y="5226"/>
                    </a:lnTo>
                    <a:lnTo>
                      <a:pt x="2354" y="5238"/>
                    </a:lnTo>
                    <a:lnTo>
                      <a:pt x="2325" y="5246"/>
                    </a:lnTo>
                    <a:lnTo>
                      <a:pt x="2296" y="5253"/>
                    </a:lnTo>
                    <a:lnTo>
                      <a:pt x="2270" y="5257"/>
                    </a:lnTo>
                    <a:lnTo>
                      <a:pt x="2247" y="5258"/>
                    </a:lnTo>
                    <a:lnTo>
                      <a:pt x="2225" y="5258"/>
                    </a:lnTo>
                    <a:lnTo>
                      <a:pt x="2205" y="5258"/>
                    </a:lnTo>
                    <a:lnTo>
                      <a:pt x="2186" y="5257"/>
                    </a:lnTo>
                    <a:lnTo>
                      <a:pt x="2183" y="5330"/>
                    </a:lnTo>
                    <a:lnTo>
                      <a:pt x="2172" y="5396"/>
                    </a:lnTo>
                    <a:lnTo>
                      <a:pt x="2155" y="5454"/>
                    </a:lnTo>
                    <a:lnTo>
                      <a:pt x="2135" y="5505"/>
                    </a:lnTo>
                    <a:lnTo>
                      <a:pt x="2111" y="5551"/>
                    </a:lnTo>
                    <a:lnTo>
                      <a:pt x="2084" y="5591"/>
                    </a:lnTo>
                    <a:lnTo>
                      <a:pt x="2055" y="5624"/>
                    </a:lnTo>
                    <a:lnTo>
                      <a:pt x="2024" y="5654"/>
                    </a:lnTo>
                    <a:lnTo>
                      <a:pt x="1989" y="5679"/>
                    </a:lnTo>
                    <a:lnTo>
                      <a:pt x="1956" y="5699"/>
                    </a:lnTo>
                    <a:lnTo>
                      <a:pt x="1921" y="5716"/>
                    </a:lnTo>
                    <a:lnTo>
                      <a:pt x="1887" y="5729"/>
                    </a:lnTo>
                    <a:lnTo>
                      <a:pt x="1854" y="5738"/>
                    </a:lnTo>
                    <a:lnTo>
                      <a:pt x="1823" y="5745"/>
                    </a:lnTo>
                    <a:lnTo>
                      <a:pt x="1794" y="5749"/>
                    </a:lnTo>
                    <a:lnTo>
                      <a:pt x="1766" y="5752"/>
                    </a:lnTo>
                    <a:lnTo>
                      <a:pt x="1742" y="5754"/>
                    </a:lnTo>
                    <a:lnTo>
                      <a:pt x="1722" y="5754"/>
                    </a:lnTo>
                    <a:lnTo>
                      <a:pt x="1711" y="5754"/>
                    </a:lnTo>
                    <a:lnTo>
                      <a:pt x="1702" y="5754"/>
                    </a:lnTo>
                    <a:lnTo>
                      <a:pt x="1693" y="5754"/>
                    </a:lnTo>
                    <a:lnTo>
                      <a:pt x="1642" y="5814"/>
                    </a:lnTo>
                    <a:lnTo>
                      <a:pt x="1583" y="5868"/>
                    </a:lnTo>
                    <a:lnTo>
                      <a:pt x="1521" y="5913"/>
                    </a:lnTo>
                    <a:lnTo>
                      <a:pt x="1454" y="5952"/>
                    </a:lnTo>
                    <a:lnTo>
                      <a:pt x="1384" y="5981"/>
                    </a:lnTo>
                    <a:lnTo>
                      <a:pt x="1309" y="6003"/>
                    </a:lnTo>
                    <a:lnTo>
                      <a:pt x="1231" y="6016"/>
                    </a:lnTo>
                    <a:lnTo>
                      <a:pt x="1149" y="6019"/>
                    </a:lnTo>
                    <a:lnTo>
                      <a:pt x="1090" y="6018"/>
                    </a:lnTo>
                    <a:lnTo>
                      <a:pt x="1035" y="6012"/>
                    </a:lnTo>
                    <a:lnTo>
                      <a:pt x="986" y="6005"/>
                    </a:lnTo>
                    <a:lnTo>
                      <a:pt x="940" y="5994"/>
                    </a:lnTo>
                    <a:lnTo>
                      <a:pt x="902" y="5985"/>
                    </a:lnTo>
                    <a:lnTo>
                      <a:pt x="869" y="5975"/>
                    </a:lnTo>
                    <a:lnTo>
                      <a:pt x="844" y="5966"/>
                    </a:lnTo>
                    <a:lnTo>
                      <a:pt x="827" y="5959"/>
                    </a:lnTo>
                    <a:lnTo>
                      <a:pt x="747" y="5985"/>
                    </a:lnTo>
                    <a:lnTo>
                      <a:pt x="665" y="6005"/>
                    </a:lnTo>
                    <a:lnTo>
                      <a:pt x="582" y="6016"/>
                    </a:lnTo>
                    <a:lnTo>
                      <a:pt x="498" y="6019"/>
                    </a:lnTo>
                    <a:lnTo>
                      <a:pt x="454" y="6018"/>
                    </a:lnTo>
                    <a:lnTo>
                      <a:pt x="416" y="6016"/>
                    </a:lnTo>
                    <a:lnTo>
                      <a:pt x="383" y="6012"/>
                    </a:lnTo>
                    <a:lnTo>
                      <a:pt x="361" y="6008"/>
                    </a:lnTo>
                    <a:lnTo>
                      <a:pt x="345" y="6005"/>
                    </a:lnTo>
                    <a:lnTo>
                      <a:pt x="339" y="6003"/>
                    </a:lnTo>
                    <a:lnTo>
                      <a:pt x="337" y="6003"/>
                    </a:lnTo>
                    <a:lnTo>
                      <a:pt x="268" y="5974"/>
                    </a:lnTo>
                    <a:lnTo>
                      <a:pt x="208" y="5943"/>
                    </a:lnTo>
                    <a:lnTo>
                      <a:pt x="158" y="5910"/>
                    </a:lnTo>
                    <a:lnTo>
                      <a:pt x="118" y="5877"/>
                    </a:lnTo>
                    <a:lnTo>
                      <a:pt x="84" y="5842"/>
                    </a:lnTo>
                    <a:lnTo>
                      <a:pt x="58" y="5807"/>
                    </a:lnTo>
                    <a:lnTo>
                      <a:pt x="38" y="5776"/>
                    </a:lnTo>
                    <a:lnTo>
                      <a:pt x="23" y="5747"/>
                    </a:lnTo>
                    <a:lnTo>
                      <a:pt x="12" y="5719"/>
                    </a:lnTo>
                    <a:lnTo>
                      <a:pt x="7" y="5697"/>
                    </a:lnTo>
                    <a:lnTo>
                      <a:pt x="1" y="5679"/>
                    </a:lnTo>
                    <a:lnTo>
                      <a:pt x="0" y="5666"/>
                    </a:lnTo>
                    <a:lnTo>
                      <a:pt x="0" y="5661"/>
                    </a:lnTo>
                    <a:lnTo>
                      <a:pt x="0" y="506"/>
                    </a:lnTo>
                    <a:lnTo>
                      <a:pt x="0" y="499"/>
                    </a:lnTo>
                    <a:lnTo>
                      <a:pt x="1" y="485"/>
                    </a:lnTo>
                    <a:lnTo>
                      <a:pt x="1" y="463"/>
                    </a:lnTo>
                    <a:lnTo>
                      <a:pt x="3" y="435"/>
                    </a:lnTo>
                    <a:lnTo>
                      <a:pt x="9" y="402"/>
                    </a:lnTo>
                    <a:lnTo>
                      <a:pt x="16" y="366"/>
                    </a:lnTo>
                    <a:lnTo>
                      <a:pt x="25" y="327"/>
                    </a:lnTo>
                    <a:lnTo>
                      <a:pt x="36" y="287"/>
                    </a:lnTo>
                    <a:lnTo>
                      <a:pt x="52" y="245"/>
                    </a:lnTo>
                    <a:lnTo>
                      <a:pt x="71" y="205"/>
                    </a:lnTo>
                    <a:lnTo>
                      <a:pt x="95" y="164"/>
                    </a:lnTo>
                    <a:lnTo>
                      <a:pt x="124" y="128"/>
                    </a:lnTo>
                    <a:lnTo>
                      <a:pt x="157" y="93"/>
                    </a:lnTo>
                    <a:lnTo>
                      <a:pt x="195" y="62"/>
                    </a:lnTo>
                    <a:lnTo>
                      <a:pt x="241" y="38"/>
                    </a:lnTo>
                    <a:lnTo>
                      <a:pt x="292" y="18"/>
                    </a:lnTo>
                    <a:lnTo>
                      <a:pt x="361" y="3"/>
                    </a:lnTo>
                    <a:lnTo>
                      <a:pt x="429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1" name="Freeform 34">
                <a:extLst>
                  <a:ext uri="{FF2B5EF4-FFF2-40B4-BE49-F238E27FC236}">
                    <a16:creationId xmlns:a16="http://schemas.microsoft.com/office/drawing/2014/main" id="{979433B0-3DEC-0E48-BFE2-504B1F676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0710" y="2645282"/>
                <a:ext cx="435188" cy="536116"/>
              </a:xfrm>
              <a:custGeom>
                <a:avLst/>
                <a:gdLst>
                  <a:gd name="T0" fmla="*/ 263 w 802"/>
                  <a:gd name="T1" fmla="*/ 6 h 988"/>
                  <a:gd name="T2" fmla="*/ 259 w 802"/>
                  <a:gd name="T3" fmla="*/ 33 h 988"/>
                  <a:gd name="T4" fmla="*/ 252 w 802"/>
                  <a:gd name="T5" fmla="*/ 90 h 988"/>
                  <a:gd name="T6" fmla="*/ 241 w 802"/>
                  <a:gd name="T7" fmla="*/ 163 h 988"/>
                  <a:gd name="T8" fmla="*/ 230 w 802"/>
                  <a:gd name="T9" fmla="*/ 234 h 988"/>
                  <a:gd name="T10" fmla="*/ 219 w 802"/>
                  <a:gd name="T11" fmla="*/ 287 h 988"/>
                  <a:gd name="T12" fmla="*/ 225 w 802"/>
                  <a:gd name="T13" fmla="*/ 397 h 988"/>
                  <a:gd name="T14" fmla="*/ 221 w 802"/>
                  <a:gd name="T15" fmla="*/ 507 h 988"/>
                  <a:gd name="T16" fmla="*/ 221 w 802"/>
                  <a:gd name="T17" fmla="*/ 585 h 988"/>
                  <a:gd name="T18" fmla="*/ 230 w 802"/>
                  <a:gd name="T19" fmla="*/ 662 h 988"/>
                  <a:gd name="T20" fmla="*/ 256 w 802"/>
                  <a:gd name="T21" fmla="*/ 732 h 988"/>
                  <a:gd name="T22" fmla="*/ 301 w 802"/>
                  <a:gd name="T23" fmla="*/ 788 h 988"/>
                  <a:gd name="T24" fmla="*/ 375 w 802"/>
                  <a:gd name="T25" fmla="*/ 827 h 988"/>
                  <a:gd name="T26" fmla="*/ 448 w 802"/>
                  <a:gd name="T27" fmla="*/ 840 h 988"/>
                  <a:gd name="T28" fmla="*/ 519 w 802"/>
                  <a:gd name="T29" fmla="*/ 834 h 988"/>
                  <a:gd name="T30" fmla="*/ 577 w 802"/>
                  <a:gd name="T31" fmla="*/ 831 h 988"/>
                  <a:gd name="T32" fmla="*/ 638 w 802"/>
                  <a:gd name="T33" fmla="*/ 836 h 988"/>
                  <a:gd name="T34" fmla="*/ 702 w 802"/>
                  <a:gd name="T35" fmla="*/ 862 h 988"/>
                  <a:gd name="T36" fmla="*/ 767 w 802"/>
                  <a:gd name="T37" fmla="*/ 916 h 988"/>
                  <a:gd name="T38" fmla="*/ 764 w 802"/>
                  <a:gd name="T39" fmla="*/ 988 h 988"/>
                  <a:gd name="T40" fmla="*/ 700 w 802"/>
                  <a:gd name="T41" fmla="*/ 918 h 988"/>
                  <a:gd name="T42" fmla="*/ 641 w 802"/>
                  <a:gd name="T43" fmla="*/ 885 h 988"/>
                  <a:gd name="T44" fmla="*/ 585 w 802"/>
                  <a:gd name="T45" fmla="*/ 878 h 988"/>
                  <a:gd name="T46" fmla="*/ 524 w 802"/>
                  <a:gd name="T47" fmla="*/ 882 h 988"/>
                  <a:gd name="T48" fmla="*/ 460 w 802"/>
                  <a:gd name="T49" fmla="*/ 887 h 988"/>
                  <a:gd name="T50" fmla="*/ 391 w 802"/>
                  <a:gd name="T51" fmla="*/ 882 h 988"/>
                  <a:gd name="T52" fmla="*/ 312 w 802"/>
                  <a:gd name="T53" fmla="*/ 852 h 988"/>
                  <a:gd name="T54" fmla="*/ 245 w 802"/>
                  <a:gd name="T55" fmla="*/ 801 h 988"/>
                  <a:gd name="T56" fmla="*/ 205 w 802"/>
                  <a:gd name="T57" fmla="*/ 735 h 988"/>
                  <a:gd name="T58" fmla="*/ 181 w 802"/>
                  <a:gd name="T59" fmla="*/ 659 h 988"/>
                  <a:gd name="T60" fmla="*/ 174 w 802"/>
                  <a:gd name="T61" fmla="*/ 580 h 988"/>
                  <a:gd name="T62" fmla="*/ 174 w 802"/>
                  <a:gd name="T63" fmla="*/ 503 h 988"/>
                  <a:gd name="T64" fmla="*/ 175 w 802"/>
                  <a:gd name="T65" fmla="*/ 419 h 988"/>
                  <a:gd name="T66" fmla="*/ 175 w 802"/>
                  <a:gd name="T67" fmla="*/ 322 h 988"/>
                  <a:gd name="T68" fmla="*/ 155 w 802"/>
                  <a:gd name="T69" fmla="*/ 232 h 988"/>
                  <a:gd name="T70" fmla="*/ 119 w 802"/>
                  <a:gd name="T71" fmla="*/ 168 h 988"/>
                  <a:gd name="T72" fmla="*/ 75 w 802"/>
                  <a:gd name="T73" fmla="*/ 125 h 988"/>
                  <a:gd name="T74" fmla="*/ 33 w 802"/>
                  <a:gd name="T75" fmla="*/ 97 h 988"/>
                  <a:gd name="T76" fmla="*/ 5 w 802"/>
                  <a:gd name="T77" fmla="*/ 86 h 988"/>
                  <a:gd name="T78" fmla="*/ 15 w 802"/>
                  <a:gd name="T79" fmla="*/ 39 h 988"/>
                  <a:gd name="T80" fmla="*/ 33 w 802"/>
                  <a:gd name="T81" fmla="*/ 46 h 988"/>
                  <a:gd name="T82" fmla="*/ 79 w 802"/>
                  <a:gd name="T83" fmla="*/ 70 h 988"/>
                  <a:gd name="T84" fmla="*/ 137 w 802"/>
                  <a:gd name="T85" fmla="*/ 117 h 988"/>
                  <a:gd name="T86" fmla="*/ 188 w 802"/>
                  <a:gd name="T87" fmla="*/ 189 h 988"/>
                  <a:gd name="T88" fmla="*/ 199 w 802"/>
                  <a:gd name="T89" fmla="*/ 115 h 988"/>
                  <a:gd name="T90" fmla="*/ 208 w 802"/>
                  <a:gd name="T91" fmla="*/ 48 h 988"/>
                  <a:gd name="T92" fmla="*/ 214 w 802"/>
                  <a:gd name="T93" fmla="*/ 6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02" h="988">
                    <a:moveTo>
                      <a:pt x="216" y="0"/>
                    </a:moveTo>
                    <a:lnTo>
                      <a:pt x="263" y="6"/>
                    </a:lnTo>
                    <a:lnTo>
                      <a:pt x="261" y="15"/>
                    </a:lnTo>
                    <a:lnTo>
                      <a:pt x="259" y="33"/>
                    </a:lnTo>
                    <a:lnTo>
                      <a:pt x="256" y="59"/>
                    </a:lnTo>
                    <a:lnTo>
                      <a:pt x="252" y="90"/>
                    </a:lnTo>
                    <a:lnTo>
                      <a:pt x="247" y="126"/>
                    </a:lnTo>
                    <a:lnTo>
                      <a:pt x="241" y="163"/>
                    </a:lnTo>
                    <a:lnTo>
                      <a:pt x="236" y="199"/>
                    </a:lnTo>
                    <a:lnTo>
                      <a:pt x="230" y="234"/>
                    </a:lnTo>
                    <a:lnTo>
                      <a:pt x="225" y="264"/>
                    </a:lnTo>
                    <a:lnTo>
                      <a:pt x="219" y="287"/>
                    </a:lnTo>
                    <a:lnTo>
                      <a:pt x="223" y="318"/>
                    </a:lnTo>
                    <a:lnTo>
                      <a:pt x="225" y="397"/>
                    </a:lnTo>
                    <a:lnTo>
                      <a:pt x="223" y="468"/>
                    </a:lnTo>
                    <a:lnTo>
                      <a:pt x="221" y="507"/>
                    </a:lnTo>
                    <a:lnTo>
                      <a:pt x="219" y="547"/>
                    </a:lnTo>
                    <a:lnTo>
                      <a:pt x="221" y="585"/>
                    </a:lnTo>
                    <a:lnTo>
                      <a:pt x="225" y="626"/>
                    </a:lnTo>
                    <a:lnTo>
                      <a:pt x="230" y="662"/>
                    </a:lnTo>
                    <a:lnTo>
                      <a:pt x="241" y="699"/>
                    </a:lnTo>
                    <a:lnTo>
                      <a:pt x="256" y="732"/>
                    </a:lnTo>
                    <a:lnTo>
                      <a:pt x="276" y="763"/>
                    </a:lnTo>
                    <a:lnTo>
                      <a:pt x="301" y="788"/>
                    </a:lnTo>
                    <a:lnTo>
                      <a:pt x="334" y="810"/>
                    </a:lnTo>
                    <a:lnTo>
                      <a:pt x="375" y="827"/>
                    </a:lnTo>
                    <a:lnTo>
                      <a:pt x="413" y="836"/>
                    </a:lnTo>
                    <a:lnTo>
                      <a:pt x="448" y="840"/>
                    </a:lnTo>
                    <a:lnTo>
                      <a:pt x="484" y="838"/>
                    </a:lnTo>
                    <a:lnTo>
                      <a:pt x="519" y="834"/>
                    </a:lnTo>
                    <a:lnTo>
                      <a:pt x="548" y="832"/>
                    </a:lnTo>
                    <a:lnTo>
                      <a:pt x="577" y="831"/>
                    </a:lnTo>
                    <a:lnTo>
                      <a:pt x="608" y="831"/>
                    </a:lnTo>
                    <a:lnTo>
                      <a:pt x="638" y="836"/>
                    </a:lnTo>
                    <a:lnTo>
                      <a:pt x="670" y="845"/>
                    </a:lnTo>
                    <a:lnTo>
                      <a:pt x="702" y="862"/>
                    </a:lnTo>
                    <a:lnTo>
                      <a:pt x="734" y="884"/>
                    </a:lnTo>
                    <a:lnTo>
                      <a:pt x="767" y="916"/>
                    </a:lnTo>
                    <a:lnTo>
                      <a:pt x="802" y="959"/>
                    </a:lnTo>
                    <a:lnTo>
                      <a:pt x="764" y="988"/>
                    </a:lnTo>
                    <a:lnTo>
                      <a:pt x="731" y="948"/>
                    </a:lnTo>
                    <a:lnTo>
                      <a:pt x="700" y="918"/>
                    </a:lnTo>
                    <a:lnTo>
                      <a:pt x="670" y="898"/>
                    </a:lnTo>
                    <a:lnTo>
                      <a:pt x="641" y="885"/>
                    </a:lnTo>
                    <a:lnTo>
                      <a:pt x="614" y="880"/>
                    </a:lnTo>
                    <a:lnTo>
                      <a:pt x="585" y="878"/>
                    </a:lnTo>
                    <a:lnTo>
                      <a:pt x="555" y="880"/>
                    </a:lnTo>
                    <a:lnTo>
                      <a:pt x="524" y="882"/>
                    </a:lnTo>
                    <a:lnTo>
                      <a:pt x="493" y="885"/>
                    </a:lnTo>
                    <a:lnTo>
                      <a:pt x="460" y="887"/>
                    </a:lnTo>
                    <a:lnTo>
                      <a:pt x="426" y="885"/>
                    </a:lnTo>
                    <a:lnTo>
                      <a:pt x="391" y="882"/>
                    </a:lnTo>
                    <a:lnTo>
                      <a:pt x="353" y="871"/>
                    </a:lnTo>
                    <a:lnTo>
                      <a:pt x="312" y="852"/>
                    </a:lnTo>
                    <a:lnTo>
                      <a:pt x="276" y="829"/>
                    </a:lnTo>
                    <a:lnTo>
                      <a:pt x="245" y="801"/>
                    </a:lnTo>
                    <a:lnTo>
                      <a:pt x="221" y="768"/>
                    </a:lnTo>
                    <a:lnTo>
                      <a:pt x="205" y="735"/>
                    </a:lnTo>
                    <a:lnTo>
                      <a:pt x="190" y="697"/>
                    </a:lnTo>
                    <a:lnTo>
                      <a:pt x="181" y="659"/>
                    </a:lnTo>
                    <a:lnTo>
                      <a:pt x="175" y="620"/>
                    </a:lnTo>
                    <a:lnTo>
                      <a:pt x="174" y="580"/>
                    </a:lnTo>
                    <a:lnTo>
                      <a:pt x="172" y="542"/>
                    </a:lnTo>
                    <a:lnTo>
                      <a:pt x="174" y="503"/>
                    </a:lnTo>
                    <a:lnTo>
                      <a:pt x="174" y="465"/>
                    </a:lnTo>
                    <a:lnTo>
                      <a:pt x="175" y="419"/>
                    </a:lnTo>
                    <a:lnTo>
                      <a:pt x="177" y="371"/>
                    </a:lnTo>
                    <a:lnTo>
                      <a:pt x="175" y="322"/>
                    </a:lnTo>
                    <a:lnTo>
                      <a:pt x="168" y="274"/>
                    </a:lnTo>
                    <a:lnTo>
                      <a:pt x="155" y="232"/>
                    </a:lnTo>
                    <a:lnTo>
                      <a:pt x="139" y="198"/>
                    </a:lnTo>
                    <a:lnTo>
                      <a:pt x="119" y="168"/>
                    </a:lnTo>
                    <a:lnTo>
                      <a:pt x="97" y="145"/>
                    </a:lnTo>
                    <a:lnTo>
                      <a:pt x="75" y="125"/>
                    </a:lnTo>
                    <a:lnTo>
                      <a:pt x="53" y="110"/>
                    </a:lnTo>
                    <a:lnTo>
                      <a:pt x="33" y="97"/>
                    </a:lnTo>
                    <a:lnTo>
                      <a:pt x="16" y="90"/>
                    </a:lnTo>
                    <a:lnTo>
                      <a:pt x="5" y="86"/>
                    </a:lnTo>
                    <a:lnTo>
                      <a:pt x="0" y="84"/>
                    </a:lnTo>
                    <a:lnTo>
                      <a:pt x="15" y="39"/>
                    </a:lnTo>
                    <a:lnTo>
                      <a:pt x="20" y="40"/>
                    </a:lnTo>
                    <a:lnTo>
                      <a:pt x="33" y="46"/>
                    </a:lnTo>
                    <a:lnTo>
                      <a:pt x="55" y="55"/>
                    </a:lnTo>
                    <a:lnTo>
                      <a:pt x="79" y="70"/>
                    </a:lnTo>
                    <a:lnTo>
                      <a:pt x="108" y="90"/>
                    </a:lnTo>
                    <a:lnTo>
                      <a:pt x="137" y="117"/>
                    </a:lnTo>
                    <a:lnTo>
                      <a:pt x="164" y="148"/>
                    </a:lnTo>
                    <a:lnTo>
                      <a:pt x="188" y="189"/>
                    </a:lnTo>
                    <a:lnTo>
                      <a:pt x="194" y="152"/>
                    </a:lnTo>
                    <a:lnTo>
                      <a:pt x="199" y="115"/>
                    </a:lnTo>
                    <a:lnTo>
                      <a:pt x="205" y="79"/>
                    </a:lnTo>
                    <a:lnTo>
                      <a:pt x="208" y="48"/>
                    </a:lnTo>
                    <a:lnTo>
                      <a:pt x="212" y="24"/>
                    </a:lnTo>
                    <a:lnTo>
                      <a:pt x="214" y="6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2" name="Freeform 35">
                <a:extLst>
                  <a:ext uri="{FF2B5EF4-FFF2-40B4-BE49-F238E27FC236}">
                    <a16:creationId xmlns:a16="http://schemas.microsoft.com/office/drawing/2014/main" id="{DAA5822C-AF3D-EF42-B042-93BA5A609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2261" y="3120624"/>
                <a:ext cx="258291" cy="244183"/>
              </a:xfrm>
              <a:custGeom>
                <a:avLst/>
                <a:gdLst>
                  <a:gd name="T0" fmla="*/ 220 w 477"/>
                  <a:gd name="T1" fmla="*/ 6 h 450"/>
                  <a:gd name="T2" fmla="*/ 251 w 477"/>
                  <a:gd name="T3" fmla="*/ 30 h 450"/>
                  <a:gd name="T4" fmla="*/ 291 w 477"/>
                  <a:gd name="T5" fmla="*/ 64 h 450"/>
                  <a:gd name="T6" fmla="*/ 329 w 477"/>
                  <a:gd name="T7" fmla="*/ 108 h 450"/>
                  <a:gd name="T8" fmla="*/ 353 w 477"/>
                  <a:gd name="T9" fmla="*/ 156 h 450"/>
                  <a:gd name="T10" fmla="*/ 351 w 477"/>
                  <a:gd name="T11" fmla="*/ 201 h 450"/>
                  <a:gd name="T12" fmla="*/ 340 w 477"/>
                  <a:gd name="T13" fmla="*/ 233 h 450"/>
                  <a:gd name="T14" fmla="*/ 347 w 477"/>
                  <a:gd name="T15" fmla="*/ 265 h 450"/>
                  <a:gd name="T16" fmla="*/ 377 w 477"/>
                  <a:gd name="T17" fmla="*/ 313 h 450"/>
                  <a:gd name="T18" fmla="*/ 433 w 477"/>
                  <a:gd name="T19" fmla="*/ 377 h 450"/>
                  <a:gd name="T20" fmla="*/ 446 w 477"/>
                  <a:gd name="T21" fmla="*/ 450 h 450"/>
                  <a:gd name="T22" fmla="*/ 371 w 477"/>
                  <a:gd name="T23" fmla="*/ 383 h 450"/>
                  <a:gd name="T24" fmla="*/ 325 w 477"/>
                  <a:gd name="T25" fmla="*/ 322 h 450"/>
                  <a:gd name="T26" fmla="*/ 300 w 477"/>
                  <a:gd name="T27" fmla="*/ 275 h 450"/>
                  <a:gd name="T28" fmla="*/ 260 w 477"/>
                  <a:gd name="T29" fmla="*/ 269 h 450"/>
                  <a:gd name="T30" fmla="*/ 201 w 477"/>
                  <a:gd name="T31" fmla="*/ 289 h 450"/>
                  <a:gd name="T32" fmla="*/ 161 w 477"/>
                  <a:gd name="T33" fmla="*/ 304 h 450"/>
                  <a:gd name="T34" fmla="*/ 125 w 477"/>
                  <a:gd name="T35" fmla="*/ 324 h 450"/>
                  <a:gd name="T36" fmla="*/ 84 w 477"/>
                  <a:gd name="T37" fmla="*/ 361 h 450"/>
                  <a:gd name="T38" fmla="*/ 40 w 477"/>
                  <a:gd name="T39" fmla="*/ 423 h 450"/>
                  <a:gd name="T40" fmla="*/ 28 w 477"/>
                  <a:gd name="T41" fmla="*/ 357 h 450"/>
                  <a:gd name="T42" fmla="*/ 75 w 477"/>
                  <a:gd name="T43" fmla="*/ 300 h 450"/>
                  <a:gd name="T44" fmla="*/ 119 w 477"/>
                  <a:gd name="T45" fmla="*/ 269 h 450"/>
                  <a:gd name="T46" fmla="*/ 165 w 477"/>
                  <a:gd name="T47" fmla="*/ 251 h 450"/>
                  <a:gd name="T48" fmla="*/ 216 w 477"/>
                  <a:gd name="T49" fmla="*/ 234 h 450"/>
                  <a:gd name="T50" fmla="*/ 282 w 477"/>
                  <a:gd name="T51" fmla="*/ 207 h 450"/>
                  <a:gd name="T52" fmla="*/ 305 w 477"/>
                  <a:gd name="T53" fmla="*/ 190 h 450"/>
                  <a:gd name="T54" fmla="*/ 309 w 477"/>
                  <a:gd name="T55" fmla="*/ 178 h 450"/>
                  <a:gd name="T56" fmla="*/ 294 w 477"/>
                  <a:gd name="T57" fmla="*/ 141 h 450"/>
                  <a:gd name="T58" fmla="*/ 256 w 477"/>
                  <a:gd name="T59" fmla="*/ 97 h 450"/>
                  <a:gd name="T60" fmla="*/ 209 w 477"/>
                  <a:gd name="T61" fmla="*/ 57 h 450"/>
                  <a:gd name="T62" fmla="*/ 212 w 477"/>
                  <a:gd name="T63" fmla="*/ 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7" h="450">
                    <a:moveTo>
                      <a:pt x="212" y="0"/>
                    </a:moveTo>
                    <a:lnTo>
                      <a:pt x="220" y="6"/>
                    </a:lnTo>
                    <a:lnTo>
                      <a:pt x="232" y="15"/>
                    </a:lnTo>
                    <a:lnTo>
                      <a:pt x="251" y="30"/>
                    </a:lnTo>
                    <a:lnTo>
                      <a:pt x="271" y="46"/>
                    </a:lnTo>
                    <a:lnTo>
                      <a:pt x="291" y="64"/>
                    </a:lnTo>
                    <a:lnTo>
                      <a:pt x="311" y="86"/>
                    </a:lnTo>
                    <a:lnTo>
                      <a:pt x="329" y="108"/>
                    </a:lnTo>
                    <a:lnTo>
                      <a:pt x="344" y="132"/>
                    </a:lnTo>
                    <a:lnTo>
                      <a:pt x="353" y="156"/>
                    </a:lnTo>
                    <a:lnTo>
                      <a:pt x="357" y="181"/>
                    </a:lnTo>
                    <a:lnTo>
                      <a:pt x="351" y="201"/>
                    </a:lnTo>
                    <a:lnTo>
                      <a:pt x="338" y="223"/>
                    </a:lnTo>
                    <a:lnTo>
                      <a:pt x="340" y="233"/>
                    </a:lnTo>
                    <a:lnTo>
                      <a:pt x="342" y="247"/>
                    </a:lnTo>
                    <a:lnTo>
                      <a:pt x="347" y="265"/>
                    </a:lnTo>
                    <a:lnTo>
                      <a:pt x="358" y="287"/>
                    </a:lnTo>
                    <a:lnTo>
                      <a:pt x="377" y="313"/>
                    </a:lnTo>
                    <a:lnTo>
                      <a:pt x="400" y="342"/>
                    </a:lnTo>
                    <a:lnTo>
                      <a:pt x="433" y="377"/>
                    </a:lnTo>
                    <a:lnTo>
                      <a:pt x="477" y="414"/>
                    </a:lnTo>
                    <a:lnTo>
                      <a:pt x="446" y="450"/>
                    </a:lnTo>
                    <a:lnTo>
                      <a:pt x="404" y="415"/>
                    </a:lnTo>
                    <a:lnTo>
                      <a:pt x="371" y="383"/>
                    </a:lnTo>
                    <a:lnTo>
                      <a:pt x="344" y="351"/>
                    </a:lnTo>
                    <a:lnTo>
                      <a:pt x="325" y="322"/>
                    </a:lnTo>
                    <a:lnTo>
                      <a:pt x="311" y="297"/>
                    </a:lnTo>
                    <a:lnTo>
                      <a:pt x="300" y="275"/>
                    </a:lnTo>
                    <a:lnTo>
                      <a:pt x="294" y="255"/>
                    </a:lnTo>
                    <a:lnTo>
                      <a:pt x="260" y="269"/>
                    </a:lnTo>
                    <a:lnTo>
                      <a:pt x="229" y="280"/>
                    </a:lnTo>
                    <a:lnTo>
                      <a:pt x="201" y="289"/>
                    </a:lnTo>
                    <a:lnTo>
                      <a:pt x="179" y="297"/>
                    </a:lnTo>
                    <a:lnTo>
                      <a:pt x="161" y="304"/>
                    </a:lnTo>
                    <a:lnTo>
                      <a:pt x="143" y="311"/>
                    </a:lnTo>
                    <a:lnTo>
                      <a:pt x="125" y="324"/>
                    </a:lnTo>
                    <a:lnTo>
                      <a:pt x="104" y="339"/>
                    </a:lnTo>
                    <a:lnTo>
                      <a:pt x="84" y="361"/>
                    </a:lnTo>
                    <a:lnTo>
                      <a:pt x="64" y="388"/>
                    </a:lnTo>
                    <a:lnTo>
                      <a:pt x="40" y="423"/>
                    </a:lnTo>
                    <a:lnTo>
                      <a:pt x="0" y="397"/>
                    </a:lnTo>
                    <a:lnTo>
                      <a:pt x="28" y="357"/>
                    </a:lnTo>
                    <a:lnTo>
                      <a:pt x="51" y="326"/>
                    </a:lnTo>
                    <a:lnTo>
                      <a:pt x="75" y="300"/>
                    </a:lnTo>
                    <a:lnTo>
                      <a:pt x="97" y="282"/>
                    </a:lnTo>
                    <a:lnTo>
                      <a:pt x="119" y="269"/>
                    </a:lnTo>
                    <a:lnTo>
                      <a:pt x="141" y="258"/>
                    </a:lnTo>
                    <a:lnTo>
                      <a:pt x="165" y="251"/>
                    </a:lnTo>
                    <a:lnTo>
                      <a:pt x="187" y="244"/>
                    </a:lnTo>
                    <a:lnTo>
                      <a:pt x="216" y="234"/>
                    </a:lnTo>
                    <a:lnTo>
                      <a:pt x="247" y="223"/>
                    </a:lnTo>
                    <a:lnTo>
                      <a:pt x="282" y="207"/>
                    </a:lnTo>
                    <a:lnTo>
                      <a:pt x="296" y="198"/>
                    </a:lnTo>
                    <a:lnTo>
                      <a:pt x="305" y="190"/>
                    </a:lnTo>
                    <a:lnTo>
                      <a:pt x="307" y="183"/>
                    </a:lnTo>
                    <a:lnTo>
                      <a:pt x="309" y="178"/>
                    </a:lnTo>
                    <a:lnTo>
                      <a:pt x="305" y="161"/>
                    </a:lnTo>
                    <a:lnTo>
                      <a:pt x="294" y="141"/>
                    </a:lnTo>
                    <a:lnTo>
                      <a:pt x="278" y="119"/>
                    </a:lnTo>
                    <a:lnTo>
                      <a:pt x="256" y="97"/>
                    </a:lnTo>
                    <a:lnTo>
                      <a:pt x="232" y="77"/>
                    </a:lnTo>
                    <a:lnTo>
                      <a:pt x="209" y="57"/>
                    </a:lnTo>
                    <a:lnTo>
                      <a:pt x="185" y="40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" name="Freeform 36">
                <a:extLst>
                  <a:ext uri="{FF2B5EF4-FFF2-40B4-BE49-F238E27FC236}">
                    <a16:creationId xmlns:a16="http://schemas.microsoft.com/office/drawing/2014/main" id="{267D7F24-4B8C-D840-8D61-2374F0074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6983" y="2799388"/>
                <a:ext cx="415653" cy="418909"/>
              </a:xfrm>
              <a:custGeom>
                <a:avLst/>
                <a:gdLst>
                  <a:gd name="T0" fmla="*/ 47 w 765"/>
                  <a:gd name="T1" fmla="*/ 3 h 772"/>
                  <a:gd name="T2" fmla="*/ 47 w 765"/>
                  <a:gd name="T3" fmla="*/ 29 h 772"/>
                  <a:gd name="T4" fmla="*/ 53 w 765"/>
                  <a:gd name="T5" fmla="*/ 95 h 772"/>
                  <a:gd name="T6" fmla="*/ 67 w 765"/>
                  <a:gd name="T7" fmla="*/ 186 h 772"/>
                  <a:gd name="T8" fmla="*/ 100 w 765"/>
                  <a:gd name="T9" fmla="*/ 292 h 772"/>
                  <a:gd name="T10" fmla="*/ 157 w 765"/>
                  <a:gd name="T11" fmla="*/ 397 h 772"/>
                  <a:gd name="T12" fmla="*/ 226 w 765"/>
                  <a:gd name="T13" fmla="*/ 473 h 772"/>
                  <a:gd name="T14" fmla="*/ 281 w 765"/>
                  <a:gd name="T15" fmla="*/ 453 h 772"/>
                  <a:gd name="T16" fmla="*/ 352 w 765"/>
                  <a:gd name="T17" fmla="*/ 386 h 772"/>
                  <a:gd name="T18" fmla="*/ 438 w 765"/>
                  <a:gd name="T19" fmla="*/ 356 h 772"/>
                  <a:gd name="T20" fmla="*/ 522 w 765"/>
                  <a:gd name="T21" fmla="*/ 356 h 772"/>
                  <a:gd name="T22" fmla="*/ 603 w 765"/>
                  <a:gd name="T23" fmla="*/ 376 h 772"/>
                  <a:gd name="T24" fmla="*/ 672 w 765"/>
                  <a:gd name="T25" fmla="*/ 408 h 772"/>
                  <a:gd name="T26" fmla="*/ 727 w 765"/>
                  <a:gd name="T27" fmla="*/ 437 h 772"/>
                  <a:gd name="T28" fmla="*/ 760 w 765"/>
                  <a:gd name="T29" fmla="*/ 459 h 772"/>
                  <a:gd name="T30" fmla="*/ 736 w 765"/>
                  <a:gd name="T31" fmla="*/ 501 h 772"/>
                  <a:gd name="T32" fmla="*/ 721 w 765"/>
                  <a:gd name="T33" fmla="*/ 492 h 772"/>
                  <a:gd name="T34" fmla="*/ 683 w 765"/>
                  <a:gd name="T35" fmla="*/ 468 h 772"/>
                  <a:gd name="T36" fmla="*/ 626 w 765"/>
                  <a:gd name="T37" fmla="*/ 439 h 772"/>
                  <a:gd name="T38" fmla="*/ 557 w 765"/>
                  <a:gd name="T39" fmla="*/ 413 h 772"/>
                  <a:gd name="T40" fmla="*/ 484 w 765"/>
                  <a:gd name="T41" fmla="*/ 402 h 772"/>
                  <a:gd name="T42" fmla="*/ 413 w 765"/>
                  <a:gd name="T43" fmla="*/ 411 h 772"/>
                  <a:gd name="T44" fmla="*/ 343 w 765"/>
                  <a:gd name="T45" fmla="*/ 455 h 772"/>
                  <a:gd name="T46" fmla="*/ 292 w 765"/>
                  <a:gd name="T47" fmla="*/ 534 h 772"/>
                  <a:gd name="T48" fmla="*/ 343 w 765"/>
                  <a:gd name="T49" fmla="*/ 574 h 772"/>
                  <a:gd name="T50" fmla="*/ 394 w 765"/>
                  <a:gd name="T51" fmla="*/ 616 h 772"/>
                  <a:gd name="T52" fmla="*/ 431 w 765"/>
                  <a:gd name="T53" fmla="*/ 662 h 772"/>
                  <a:gd name="T54" fmla="*/ 453 w 765"/>
                  <a:gd name="T55" fmla="*/ 726 h 772"/>
                  <a:gd name="T56" fmla="*/ 411 w 765"/>
                  <a:gd name="T57" fmla="*/ 772 h 772"/>
                  <a:gd name="T58" fmla="*/ 400 w 765"/>
                  <a:gd name="T59" fmla="*/ 709 h 772"/>
                  <a:gd name="T60" fmla="*/ 378 w 765"/>
                  <a:gd name="T61" fmla="*/ 667 h 772"/>
                  <a:gd name="T62" fmla="*/ 340 w 765"/>
                  <a:gd name="T63" fmla="*/ 632 h 772"/>
                  <a:gd name="T64" fmla="*/ 292 w 765"/>
                  <a:gd name="T65" fmla="*/ 596 h 772"/>
                  <a:gd name="T66" fmla="*/ 228 w 765"/>
                  <a:gd name="T67" fmla="*/ 565 h 772"/>
                  <a:gd name="T68" fmla="*/ 199 w 765"/>
                  <a:gd name="T69" fmla="*/ 515 h 772"/>
                  <a:gd name="T70" fmla="*/ 119 w 765"/>
                  <a:gd name="T71" fmla="*/ 426 h 772"/>
                  <a:gd name="T72" fmla="*/ 56 w 765"/>
                  <a:gd name="T73" fmla="*/ 312 h 772"/>
                  <a:gd name="T74" fmla="*/ 22 w 765"/>
                  <a:gd name="T75" fmla="*/ 199 h 772"/>
                  <a:gd name="T76" fmla="*/ 3 w 765"/>
                  <a:gd name="T77" fmla="*/ 102 h 772"/>
                  <a:gd name="T78" fmla="*/ 0 w 765"/>
                  <a:gd name="T79" fmla="*/ 31 h 772"/>
                  <a:gd name="T80" fmla="*/ 0 w 765"/>
                  <a:gd name="T81" fmla="*/ 0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5" h="772">
                    <a:moveTo>
                      <a:pt x="0" y="0"/>
                    </a:moveTo>
                    <a:lnTo>
                      <a:pt x="47" y="3"/>
                    </a:lnTo>
                    <a:lnTo>
                      <a:pt x="47" y="11"/>
                    </a:lnTo>
                    <a:lnTo>
                      <a:pt x="47" y="29"/>
                    </a:lnTo>
                    <a:lnTo>
                      <a:pt x="49" y="56"/>
                    </a:lnTo>
                    <a:lnTo>
                      <a:pt x="53" y="95"/>
                    </a:lnTo>
                    <a:lnTo>
                      <a:pt x="58" y="137"/>
                    </a:lnTo>
                    <a:lnTo>
                      <a:pt x="67" y="186"/>
                    </a:lnTo>
                    <a:lnTo>
                      <a:pt x="82" y="237"/>
                    </a:lnTo>
                    <a:lnTo>
                      <a:pt x="100" y="292"/>
                    </a:lnTo>
                    <a:lnTo>
                      <a:pt x="126" y="345"/>
                    </a:lnTo>
                    <a:lnTo>
                      <a:pt x="157" y="397"/>
                    </a:lnTo>
                    <a:lnTo>
                      <a:pt x="197" y="444"/>
                    </a:lnTo>
                    <a:lnTo>
                      <a:pt x="226" y="473"/>
                    </a:lnTo>
                    <a:lnTo>
                      <a:pt x="254" y="499"/>
                    </a:lnTo>
                    <a:lnTo>
                      <a:pt x="281" y="453"/>
                    </a:lnTo>
                    <a:lnTo>
                      <a:pt x="314" y="415"/>
                    </a:lnTo>
                    <a:lnTo>
                      <a:pt x="352" y="386"/>
                    </a:lnTo>
                    <a:lnTo>
                      <a:pt x="396" y="365"/>
                    </a:lnTo>
                    <a:lnTo>
                      <a:pt x="438" y="356"/>
                    </a:lnTo>
                    <a:lnTo>
                      <a:pt x="480" y="353"/>
                    </a:lnTo>
                    <a:lnTo>
                      <a:pt x="522" y="356"/>
                    </a:lnTo>
                    <a:lnTo>
                      <a:pt x="563" y="365"/>
                    </a:lnTo>
                    <a:lnTo>
                      <a:pt x="603" y="376"/>
                    </a:lnTo>
                    <a:lnTo>
                      <a:pt x="639" y="391"/>
                    </a:lnTo>
                    <a:lnTo>
                      <a:pt x="672" y="408"/>
                    </a:lnTo>
                    <a:lnTo>
                      <a:pt x="703" y="422"/>
                    </a:lnTo>
                    <a:lnTo>
                      <a:pt x="727" y="437"/>
                    </a:lnTo>
                    <a:lnTo>
                      <a:pt x="747" y="450"/>
                    </a:lnTo>
                    <a:lnTo>
                      <a:pt x="760" y="459"/>
                    </a:lnTo>
                    <a:lnTo>
                      <a:pt x="765" y="462"/>
                    </a:lnTo>
                    <a:lnTo>
                      <a:pt x="736" y="501"/>
                    </a:lnTo>
                    <a:lnTo>
                      <a:pt x="732" y="499"/>
                    </a:lnTo>
                    <a:lnTo>
                      <a:pt x="721" y="492"/>
                    </a:lnTo>
                    <a:lnTo>
                      <a:pt x="705" y="481"/>
                    </a:lnTo>
                    <a:lnTo>
                      <a:pt x="683" y="468"/>
                    </a:lnTo>
                    <a:lnTo>
                      <a:pt x="656" y="453"/>
                    </a:lnTo>
                    <a:lnTo>
                      <a:pt x="626" y="439"/>
                    </a:lnTo>
                    <a:lnTo>
                      <a:pt x="594" y="426"/>
                    </a:lnTo>
                    <a:lnTo>
                      <a:pt x="557" y="413"/>
                    </a:lnTo>
                    <a:lnTo>
                      <a:pt x="520" y="406"/>
                    </a:lnTo>
                    <a:lnTo>
                      <a:pt x="484" y="402"/>
                    </a:lnTo>
                    <a:lnTo>
                      <a:pt x="447" y="402"/>
                    </a:lnTo>
                    <a:lnTo>
                      <a:pt x="413" y="411"/>
                    </a:lnTo>
                    <a:lnTo>
                      <a:pt x="374" y="428"/>
                    </a:lnTo>
                    <a:lnTo>
                      <a:pt x="343" y="455"/>
                    </a:lnTo>
                    <a:lnTo>
                      <a:pt x="314" y="490"/>
                    </a:lnTo>
                    <a:lnTo>
                      <a:pt x="292" y="534"/>
                    </a:lnTo>
                    <a:lnTo>
                      <a:pt x="318" y="556"/>
                    </a:lnTo>
                    <a:lnTo>
                      <a:pt x="343" y="574"/>
                    </a:lnTo>
                    <a:lnTo>
                      <a:pt x="371" y="596"/>
                    </a:lnTo>
                    <a:lnTo>
                      <a:pt x="394" y="616"/>
                    </a:lnTo>
                    <a:lnTo>
                      <a:pt x="415" y="638"/>
                    </a:lnTo>
                    <a:lnTo>
                      <a:pt x="431" y="662"/>
                    </a:lnTo>
                    <a:lnTo>
                      <a:pt x="444" y="691"/>
                    </a:lnTo>
                    <a:lnTo>
                      <a:pt x="453" y="726"/>
                    </a:lnTo>
                    <a:lnTo>
                      <a:pt x="458" y="768"/>
                    </a:lnTo>
                    <a:lnTo>
                      <a:pt x="411" y="772"/>
                    </a:lnTo>
                    <a:lnTo>
                      <a:pt x="407" y="737"/>
                    </a:lnTo>
                    <a:lnTo>
                      <a:pt x="400" y="709"/>
                    </a:lnTo>
                    <a:lnTo>
                      <a:pt x="391" y="687"/>
                    </a:lnTo>
                    <a:lnTo>
                      <a:pt x="378" y="667"/>
                    </a:lnTo>
                    <a:lnTo>
                      <a:pt x="362" y="651"/>
                    </a:lnTo>
                    <a:lnTo>
                      <a:pt x="340" y="632"/>
                    </a:lnTo>
                    <a:lnTo>
                      <a:pt x="314" y="612"/>
                    </a:lnTo>
                    <a:lnTo>
                      <a:pt x="292" y="596"/>
                    </a:lnTo>
                    <a:lnTo>
                      <a:pt x="270" y="578"/>
                    </a:lnTo>
                    <a:lnTo>
                      <a:pt x="228" y="565"/>
                    </a:lnTo>
                    <a:lnTo>
                      <a:pt x="234" y="547"/>
                    </a:lnTo>
                    <a:lnTo>
                      <a:pt x="199" y="515"/>
                    </a:lnTo>
                    <a:lnTo>
                      <a:pt x="162" y="477"/>
                    </a:lnTo>
                    <a:lnTo>
                      <a:pt x="119" y="426"/>
                    </a:lnTo>
                    <a:lnTo>
                      <a:pt x="84" y="369"/>
                    </a:lnTo>
                    <a:lnTo>
                      <a:pt x="56" y="312"/>
                    </a:lnTo>
                    <a:lnTo>
                      <a:pt x="36" y="256"/>
                    </a:lnTo>
                    <a:lnTo>
                      <a:pt x="22" y="199"/>
                    </a:lnTo>
                    <a:lnTo>
                      <a:pt x="11" y="148"/>
                    </a:lnTo>
                    <a:lnTo>
                      <a:pt x="3" y="102"/>
                    </a:lnTo>
                    <a:lnTo>
                      <a:pt x="2" y="62"/>
                    </a:lnTo>
                    <a:lnTo>
                      <a:pt x="0" y="31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4" name="Freeform 37">
                <a:extLst>
                  <a:ext uri="{FF2B5EF4-FFF2-40B4-BE49-F238E27FC236}">
                    <a16:creationId xmlns:a16="http://schemas.microsoft.com/office/drawing/2014/main" id="{D1275A9F-241B-B546-A797-4462E714A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1093" y="3264962"/>
                <a:ext cx="287593" cy="182323"/>
              </a:xfrm>
              <a:custGeom>
                <a:avLst/>
                <a:gdLst>
                  <a:gd name="T0" fmla="*/ 526 w 530"/>
                  <a:gd name="T1" fmla="*/ 0 h 337"/>
                  <a:gd name="T2" fmla="*/ 530 w 530"/>
                  <a:gd name="T3" fmla="*/ 48 h 337"/>
                  <a:gd name="T4" fmla="*/ 524 w 530"/>
                  <a:gd name="T5" fmla="*/ 48 h 337"/>
                  <a:gd name="T6" fmla="*/ 511 w 530"/>
                  <a:gd name="T7" fmla="*/ 52 h 337"/>
                  <a:gd name="T8" fmla="*/ 491 w 530"/>
                  <a:gd name="T9" fmla="*/ 55 h 337"/>
                  <a:gd name="T10" fmla="*/ 466 w 530"/>
                  <a:gd name="T11" fmla="*/ 64 h 337"/>
                  <a:gd name="T12" fmla="*/ 435 w 530"/>
                  <a:gd name="T13" fmla="*/ 75 h 337"/>
                  <a:gd name="T14" fmla="*/ 402 w 530"/>
                  <a:gd name="T15" fmla="*/ 92 h 337"/>
                  <a:gd name="T16" fmla="*/ 369 w 530"/>
                  <a:gd name="T17" fmla="*/ 114 h 337"/>
                  <a:gd name="T18" fmla="*/ 336 w 530"/>
                  <a:gd name="T19" fmla="*/ 141 h 337"/>
                  <a:gd name="T20" fmla="*/ 305 w 530"/>
                  <a:gd name="T21" fmla="*/ 174 h 337"/>
                  <a:gd name="T22" fmla="*/ 276 w 530"/>
                  <a:gd name="T23" fmla="*/ 214 h 337"/>
                  <a:gd name="T24" fmla="*/ 248 w 530"/>
                  <a:gd name="T25" fmla="*/ 258 h 337"/>
                  <a:gd name="T26" fmla="*/ 221 w 530"/>
                  <a:gd name="T27" fmla="*/ 289 h 337"/>
                  <a:gd name="T28" fmla="*/ 195 w 530"/>
                  <a:gd name="T29" fmla="*/ 313 h 337"/>
                  <a:gd name="T30" fmla="*/ 172 w 530"/>
                  <a:gd name="T31" fmla="*/ 326 h 337"/>
                  <a:gd name="T32" fmla="*/ 150 w 530"/>
                  <a:gd name="T33" fmla="*/ 335 h 337"/>
                  <a:gd name="T34" fmla="*/ 131 w 530"/>
                  <a:gd name="T35" fmla="*/ 337 h 337"/>
                  <a:gd name="T36" fmla="*/ 119 w 530"/>
                  <a:gd name="T37" fmla="*/ 335 h 337"/>
                  <a:gd name="T38" fmla="*/ 102 w 530"/>
                  <a:gd name="T39" fmla="*/ 332 h 337"/>
                  <a:gd name="T40" fmla="*/ 86 w 530"/>
                  <a:gd name="T41" fmla="*/ 322 h 337"/>
                  <a:gd name="T42" fmla="*/ 67 w 530"/>
                  <a:gd name="T43" fmla="*/ 310 h 337"/>
                  <a:gd name="T44" fmla="*/ 49 w 530"/>
                  <a:gd name="T45" fmla="*/ 288 h 337"/>
                  <a:gd name="T46" fmla="*/ 31 w 530"/>
                  <a:gd name="T47" fmla="*/ 258 h 337"/>
                  <a:gd name="T48" fmla="*/ 14 w 530"/>
                  <a:gd name="T49" fmla="*/ 220 h 337"/>
                  <a:gd name="T50" fmla="*/ 0 w 530"/>
                  <a:gd name="T51" fmla="*/ 172 h 337"/>
                  <a:gd name="T52" fmla="*/ 47 w 530"/>
                  <a:gd name="T53" fmla="*/ 161 h 337"/>
                  <a:gd name="T54" fmla="*/ 60 w 530"/>
                  <a:gd name="T55" fmla="*/ 204 h 337"/>
                  <a:gd name="T56" fmla="*/ 75 w 530"/>
                  <a:gd name="T57" fmla="*/ 238 h 337"/>
                  <a:gd name="T58" fmla="*/ 91 w 530"/>
                  <a:gd name="T59" fmla="*/ 264 h 337"/>
                  <a:gd name="T60" fmla="*/ 108 w 530"/>
                  <a:gd name="T61" fmla="*/ 280 h 337"/>
                  <a:gd name="T62" fmla="*/ 126 w 530"/>
                  <a:gd name="T63" fmla="*/ 288 h 337"/>
                  <a:gd name="T64" fmla="*/ 146 w 530"/>
                  <a:gd name="T65" fmla="*/ 286 h 337"/>
                  <a:gd name="T66" fmla="*/ 166 w 530"/>
                  <a:gd name="T67" fmla="*/ 275 h 337"/>
                  <a:gd name="T68" fmla="*/ 188 w 530"/>
                  <a:gd name="T69" fmla="*/ 255 h 337"/>
                  <a:gd name="T70" fmla="*/ 212 w 530"/>
                  <a:gd name="T71" fmla="*/ 227 h 337"/>
                  <a:gd name="T72" fmla="*/ 235 w 530"/>
                  <a:gd name="T73" fmla="*/ 191 h 337"/>
                  <a:gd name="T74" fmla="*/ 267 w 530"/>
                  <a:gd name="T75" fmla="*/ 143 h 337"/>
                  <a:gd name="T76" fmla="*/ 301 w 530"/>
                  <a:gd name="T77" fmla="*/ 105 h 337"/>
                  <a:gd name="T78" fmla="*/ 340 w 530"/>
                  <a:gd name="T79" fmla="*/ 75 h 337"/>
                  <a:gd name="T80" fmla="*/ 378 w 530"/>
                  <a:gd name="T81" fmla="*/ 50 h 337"/>
                  <a:gd name="T82" fmla="*/ 415 w 530"/>
                  <a:gd name="T83" fmla="*/ 32 h 337"/>
                  <a:gd name="T84" fmla="*/ 447 w 530"/>
                  <a:gd name="T85" fmla="*/ 19 h 337"/>
                  <a:gd name="T86" fmla="*/ 478 w 530"/>
                  <a:gd name="T87" fmla="*/ 10 h 337"/>
                  <a:gd name="T88" fmla="*/ 502 w 530"/>
                  <a:gd name="T89" fmla="*/ 4 h 337"/>
                  <a:gd name="T90" fmla="*/ 519 w 530"/>
                  <a:gd name="T91" fmla="*/ 0 h 337"/>
                  <a:gd name="T92" fmla="*/ 526 w 530"/>
                  <a:gd name="T93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30" h="337">
                    <a:moveTo>
                      <a:pt x="526" y="0"/>
                    </a:moveTo>
                    <a:lnTo>
                      <a:pt x="530" y="48"/>
                    </a:lnTo>
                    <a:lnTo>
                      <a:pt x="524" y="48"/>
                    </a:lnTo>
                    <a:lnTo>
                      <a:pt x="511" y="52"/>
                    </a:lnTo>
                    <a:lnTo>
                      <a:pt x="491" y="55"/>
                    </a:lnTo>
                    <a:lnTo>
                      <a:pt x="466" y="64"/>
                    </a:lnTo>
                    <a:lnTo>
                      <a:pt x="435" y="75"/>
                    </a:lnTo>
                    <a:lnTo>
                      <a:pt x="402" y="92"/>
                    </a:lnTo>
                    <a:lnTo>
                      <a:pt x="369" y="114"/>
                    </a:lnTo>
                    <a:lnTo>
                      <a:pt x="336" y="141"/>
                    </a:lnTo>
                    <a:lnTo>
                      <a:pt x="305" y="174"/>
                    </a:lnTo>
                    <a:lnTo>
                      <a:pt x="276" y="214"/>
                    </a:lnTo>
                    <a:lnTo>
                      <a:pt x="248" y="258"/>
                    </a:lnTo>
                    <a:lnTo>
                      <a:pt x="221" y="289"/>
                    </a:lnTo>
                    <a:lnTo>
                      <a:pt x="195" y="313"/>
                    </a:lnTo>
                    <a:lnTo>
                      <a:pt x="172" y="326"/>
                    </a:lnTo>
                    <a:lnTo>
                      <a:pt x="150" y="335"/>
                    </a:lnTo>
                    <a:lnTo>
                      <a:pt x="131" y="337"/>
                    </a:lnTo>
                    <a:lnTo>
                      <a:pt x="119" y="335"/>
                    </a:lnTo>
                    <a:lnTo>
                      <a:pt x="102" y="332"/>
                    </a:lnTo>
                    <a:lnTo>
                      <a:pt x="86" y="322"/>
                    </a:lnTo>
                    <a:lnTo>
                      <a:pt x="67" y="310"/>
                    </a:lnTo>
                    <a:lnTo>
                      <a:pt x="49" y="288"/>
                    </a:lnTo>
                    <a:lnTo>
                      <a:pt x="31" y="258"/>
                    </a:lnTo>
                    <a:lnTo>
                      <a:pt x="14" y="220"/>
                    </a:lnTo>
                    <a:lnTo>
                      <a:pt x="0" y="172"/>
                    </a:lnTo>
                    <a:lnTo>
                      <a:pt x="47" y="161"/>
                    </a:lnTo>
                    <a:lnTo>
                      <a:pt x="60" y="204"/>
                    </a:lnTo>
                    <a:lnTo>
                      <a:pt x="75" y="238"/>
                    </a:lnTo>
                    <a:lnTo>
                      <a:pt x="91" y="264"/>
                    </a:lnTo>
                    <a:lnTo>
                      <a:pt x="108" y="280"/>
                    </a:lnTo>
                    <a:lnTo>
                      <a:pt x="126" y="288"/>
                    </a:lnTo>
                    <a:lnTo>
                      <a:pt x="146" y="286"/>
                    </a:lnTo>
                    <a:lnTo>
                      <a:pt x="166" y="275"/>
                    </a:lnTo>
                    <a:lnTo>
                      <a:pt x="188" y="255"/>
                    </a:lnTo>
                    <a:lnTo>
                      <a:pt x="212" y="227"/>
                    </a:lnTo>
                    <a:lnTo>
                      <a:pt x="235" y="191"/>
                    </a:lnTo>
                    <a:lnTo>
                      <a:pt x="267" y="143"/>
                    </a:lnTo>
                    <a:lnTo>
                      <a:pt x="301" y="105"/>
                    </a:lnTo>
                    <a:lnTo>
                      <a:pt x="340" y="75"/>
                    </a:lnTo>
                    <a:lnTo>
                      <a:pt x="378" y="50"/>
                    </a:lnTo>
                    <a:lnTo>
                      <a:pt x="415" y="32"/>
                    </a:lnTo>
                    <a:lnTo>
                      <a:pt x="447" y="19"/>
                    </a:lnTo>
                    <a:lnTo>
                      <a:pt x="478" y="10"/>
                    </a:lnTo>
                    <a:lnTo>
                      <a:pt x="502" y="4"/>
                    </a:lnTo>
                    <a:lnTo>
                      <a:pt x="519" y="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5" name="Freeform 38">
                <a:extLst>
                  <a:ext uri="{FF2B5EF4-FFF2-40B4-BE49-F238E27FC236}">
                    <a16:creationId xmlns:a16="http://schemas.microsoft.com/office/drawing/2014/main" id="{A3701991-987C-A54D-92B3-4E0D3CBB7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8618" y="3372403"/>
                <a:ext cx="347282" cy="322321"/>
              </a:xfrm>
              <a:custGeom>
                <a:avLst/>
                <a:gdLst>
                  <a:gd name="T0" fmla="*/ 342 w 641"/>
                  <a:gd name="T1" fmla="*/ 31 h 592"/>
                  <a:gd name="T2" fmla="*/ 356 w 641"/>
                  <a:gd name="T3" fmla="*/ 113 h 592"/>
                  <a:gd name="T4" fmla="*/ 382 w 641"/>
                  <a:gd name="T5" fmla="*/ 208 h 592"/>
                  <a:gd name="T6" fmla="*/ 419 w 641"/>
                  <a:gd name="T7" fmla="*/ 296 h 592"/>
                  <a:gd name="T8" fmla="*/ 466 w 641"/>
                  <a:gd name="T9" fmla="*/ 358 h 592"/>
                  <a:gd name="T10" fmla="*/ 514 w 641"/>
                  <a:gd name="T11" fmla="*/ 397 h 592"/>
                  <a:gd name="T12" fmla="*/ 559 w 641"/>
                  <a:gd name="T13" fmla="*/ 364 h 592"/>
                  <a:gd name="T14" fmla="*/ 587 w 641"/>
                  <a:gd name="T15" fmla="*/ 335 h 592"/>
                  <a:gd name="T16" fmla="*/ 598 w 641"/>
                  <a:gd name="T17" fmla="*/ 322 h 592"/>
                  <a:gd name="T18" fmla="*/ 634 w 641"/>
                  <a:gd name="T19" fmla="*/ 353 h 592"/>
                  <a:gd name="T20" fmla="*/ 616 w 641"/>
                  <a:gd name="T21" fmla="*/ 375 h 592"/>
                  <a:gd name="T22" fmla="*/ 577 w 641"/>
                  <a:gd name="T23" fmla="*/ 410 h 592"/>
                  <a:gd name="T24" fmla="*/ 579 w 641"/>
                  <a:gd name="T25" fmla="*/ 452 h 592"/>
                  <a:gd name="T26" fmla="*/ 618 w 641"/>
                  <a:gd name="T27" fmla="*/ 499 h 592"/>
                  <a:gd name="T28" fmla="*/ 638 w 641"/>
                  <a:gd name="T29" fmla="*/ 556 h 592"/>
                  <a:gd name="T30" fmla="*/ 594 w 641"/>
                  <a:gd name="T31" fmla="*/ 592 h 592"/>
                  <a:gd name="T32" fmla="*/ 579 w 641"/>
                  <a:gd name="T33" fmla="*/ 530 h 592"/>
                  <a:gd name="T34" fmla="*/ 539 w 641"/>
                  <a:gd name="T35" fmla="*/ 481 h 592"/>
                  <a:gd name="T36" fmla="*/ 472 w 641"/>
                  <a:gd name="T37" fmla="*/ 470 h 592"/>
                  <a:gd name="T38" fmla="*/ 382 w 641"/>
                  <a:gd name="T39" fmla="*/ 485 h 592"/>
                  <a:gd name="T40" fmla="*/ 285 w 641"/>
                  <a:gd name="T41" fmla="*/ 468 h 592"/>
                  <a:gd name="T42" fmla="*/ 196 w 641"/>
                  <a:gd name="T43" fmla="*/ 448 h 592"/>
                  <a:gd name="T44" fmla="*/ 130 w 641"/>
                  <a:gd name="T45" fmla="*/ 446 h 592"/>
                  <a:gd name="T46" fmla="*/ 82 w 641"/>
                  <a:gd name="T47" fmla="*/ 455 h 592"/>
                  <a:gd name="T48" fmla="*/ 53 w 641"/>
                  <a:gd name="T49" fmla="*/ 470 h 592"/>
                  <a:gd name="T50" fmla="*/ 40 w 641"/>
                  <a:gd name="T51" fmla="*/ 481 h 592"/>
                  <a:gd name="T52" fmla="*/ 0 w 641"/>
                  <a:gd name="T53" fmla="*/ 452 h 592"/>
                  <a:gd name="T54" fmla="*/ 9 w 641"/>
                  <a:gd name="T55" fmla="*/ 444 h 592"/>
                  <a:gd name="T56" fmla="*/ 31 w 641"/>
                  <a:gd name="T57" fmla="*/ 428 h 592"/>
                  <a:gd name="T58" fmla="*/ 70 w 641"/>
                  <a:gd name="T59" fmla="*/ 410 h 592"/>
                  <a:gd name="T60" fmla="*/ 126 w 641"/>
                  <a:gd name="T61" fmla="*/ 399 h 592"/>
                  <a:gd name="T62" fmla="*/ 201 w 641"/>
                  <a:gd name="T63" fmla="*/ 400 h 592"/>
                  <a:gd name="T64" fmla="*/ 300 w 641"/>
                  <a:gd name="T65" fmla="*/ 422 h 592"/>
                  <a:gd name="T66" fmla="*/ 391 w 641"/>
                  <a:gd name="T67" fmla="*/ 437 h 592"/>
                  <a:gd name="T68" fmla="*/ 466 w 641"/>
                  <a:gd name="T69" fmla="*/ 421 h 592"/>
                  <a:gd name="T70" fmla="*/ 409 w 641"/>
                  <a:gd name="T71" fmla="*/ 369 h 592"/>
                  <a:gd name="T72" fmla="*/ 366 w 641"/>
                  <a:gd name="T73" fmla="*/ 298 h 592"/>
                  <a:gd name="T74" fmla="*/ 334 w 641"/>
                  <a:gd name="T75" fmla="*/ 214 h 592"/>
                  <a:gd name="T76" fmla="*/ 311 w 641"/>
                  <a:gd name="T77" fmla="*/ 130 h 592"/>
                  <a:gd name="T78" fmla="*/ 298 w 641"/>
                  <a:gd name="T79" fmla="*/ 58 h 592"/>
                  <a:gd name="T80" fmla="*/ 291 w 641"/>
                  <a:gd name="T81" fmla="*/ 14 h 592"/>
                  <a:gd name="T82" fmla="*/ 338 w 641"/>
                  <a:gd name="T83" fmla="*/ 0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41" h="592">
                    <a:moveTo>
                      <a:pt x="338" y="0"/>
                    </a:moveTo>
                    <a:lnTo>
                      <a:pt x="342" y="31"/>
                    </a:lnTo>
                    <a:lnTo>
                      <a:pt x="349" y="69"/>
                    </a:lnTo>
                    <a:lnTo>
                      <a:pt x="356" y="113"/>
                    </a:lnTo>
                    <a:lnTo>
                      <a:pt x="369" y="161"/>
                    </a:lnTo>
                    <a:lnTo>
                      <a:pt x="382" y="208"/>
                    </a:lnTo>
                    <a:lnTo>
                      <a:pt x="398" y="254"/>
                    </a:lnTo>
                    <a:lnTo>
                      <a:pt x="419" y="296"/>
                    </a:lnTo>
                    <a:lnTo>
                      <a:pt x="440" y="333"/>
                    </a:lnTo>
                    <a:lnTo>
                      <a:pt x="466" y="358"/>
                    </a:lnTo>
                    <a:lnTo>
                      <a:pt x="510" y="393"/>
                    </a:lnTo>
                    <a:lnTo>
                      <a:pt x="514" y="397"/>
                    </a:lnTo>
                    <a:lnTo>
                      <a:pt x="539" y="380"/>
                    </a:lnTo>
                    <a:lnTo>
                      <a:pt x="559" y="364"/>
                    </a:lnTo>
                    <a:lnTo>
                      <a:pt x="576" y="347"/>
                    </a:lnTo>
                    <a:lnTo>
                      <a:pt x="587" y="335"/>
                    </a:lnTo>
                    <a:lnTo>
                      <a:pt x="594" y="325"/>
                    </a:lnTo>
                    <a:lnTo>
                      <a:pt x="598" y="322"/>
                    </a:lnTo>
                    <a:lnTo>
                      <a:pt x="638" y="349"/>
                    </a:lnTo>
                    <a:lnTo>
                      <a:pt x="634" y="353"/>
                    </a:lnTo>
                    <a:lnTo>
                      <a:pt x="627" y="362"/>
                    </a:lnTo>
                    <a:lnTo>
                      <a:pt x="616" y="375"/>
                    </a:lnTo>
                    <a:lnTo>
                      <a:pt x="599" y="391"/>
                    </a:lnTo>
                    <a:lnTo>
                      <a:pt x="577" y="410"/>
                    </a:lnTo>
                    <a:lnTo>
                      <a:pt x="554" y="430"/>
                    </a:lnTo>
                    <a:lnTo>
                      <a:pt x="579" y="452"/>
                    </a:lnTo>
                    <a:lnTo>
                      <a:pt x="599" y="474"/>
                    </a:lnTo>
                    <a:lnTo>
                      <a:pt x="618" y="499"/>
                    </a:lnTo>
                    <a:lnTo>
                      <a:pt x="630" y="527"/>
                    </a:lnTo>
                    <a:lnTo>
                      <a:pt x="638" y="556"/>
                    </a:lnTo>
                    <a:lnTo>
                      <a:pt x="641" y="592"/>
                    </a:lnTo>
                    <a:lnTo>
                      <a:pt x="594" y="592"/>
                    </a:lnTo>
                    <a:lnTo>
                      <a:pt x="590" y="558"/>
                    </a:lnTo>
                    <a:lnTo>
                      <a:pt x="579" y="530"/>
                    </a:lnTo>
                    <a:lnTo>
                      <a:pt x="563" y="505"/>
                    </a:lnTo>
                    <a:lnTo>
                      <a:pt x="539" y="481"/>
                    </a:lnTo>
                    <a:lnTo>
                      <a:pt x="510" y="455"/>
                    </a:lnTo>
                    <a:lnTo>
                      <a:pt x="472" y="470"/>
                    </a:lnTo>
                    <a:lnTo>
                      <a:pt x="428" y="481"/>
                    </a:lnTo>
                    <a:lnTo>
                      <a:pt x="382" y="485"/>
                    </a:lnTo>
                    <a:lnTo>
                      <a:pt x="334" y="481"/>
                    </a:lnTo>
                    <a:lnTo>
                      <a:pt x="285" y="468"/>
                    </a:lnTo>
                    <a:lnTo>
                      <a:pt x="238" y="455"/>
                    </a:lnTo>
                    <a:lnTo>
                      <a:pt x="196" y="448"/>
                    </a:lnTo>
                    <a:lnTo>
                      <a:pt x="161" y="446"/>
                    </a:lnTo>
                    <a:lnTo>
                      <a:pt x="130" y="446"/>
                    </a:lnTo>
                    <a:lnTo>
                      <a:pt x="104" y="450"/>
                    </a:lnTo>
                    <a:lnTo>
                      <a:pt x="82" y="455"/>
                    </a:lnTo>
                    <a:lnTo>
                      <a:pt x="66" y="463"/>
                    </a:lnTo>
                    <a:lnTo>
                      <a:pt x="53" y="470"/>
                    </a:lnTo>
                    <a:lnTo>
                      <a:pt x="46" y="475"/>
                    </a:lnTo>
                    <a:lnTo>
                      <a:pt x="40" y="481"/>
                    </a:lnTo>
                    <a:lnTo>
                      <a:pt x="39" y="483"/>
                    </a:lnTo>
                    <a:lnTo>
                      <a:pt x="0" y="452"/>
                    </a:lnTo>
                    <a:lnTo>
                      <a:pt x="4" y="450"/>
                    </a:lnTo>
                    <a:lnTo>
                      <a:pt x="9" y="444"/>
                    </a:lnTo>
                    <a:lnTo>
                      <a:pt x="18" y="435"/>
                    </a:lnTo>
                    <a:lnTo>
                      <a:pt x="31" y="428"/>
                    </a:lnTo>
                    <a:lnTo>
                      <a:pt x="48" y="419"/>
                    </a:lnTo>
                    <a:lnTo>
                      <a:pt x="70" y="410"/>
                    </a:lnTo>
                    <a:lnTo>
                      <a:pt x="95" y="402"/>
                    </a:lnTo>
                    <a:lnTo>
                      <a:pt x="126" y="399"/>
                    </a:lnTo>
                    <a:lnTo>
                      <a:pt x="161" y="397"/>
                    </a:lnTo>
                    <a:lnTo>
                      <a:pt x="201" y="400"/>
                    </a:lnTo>
                    <a:lnTo>
                      <a:pt x="249" y="410"/>
                    </a:lnTo>
                    <a:lnTo>
                      <a:pt x="300" y="422"/>
                    </a:lnTo>
                    <a:lnTo>
                      <a:pt x="347" y="433"/>
                    </a:lnTo>
                    <a:lnTo>
                      <a:pt x="391" y="437"/>
                    </a:lnTo>
                    <a:lnTo>
                      <a:pt x="429" y="432"/>
                    </a:lnTo>
                    <a:lnTo>
                      <a:pt x="466" y="421"/>
                    </a:lnTo>
                    <a:lnTo>
                      <a:pt x="435" y="397"/>
                    </a:lnTo>
                    <a:lnTo>
                      <a:pt x="409" y="369"/>
                    </a:lnTo>
                    <a:lnTo>
                      <a:pt x="386" y="336"/>
                    </a:lnTo>
                    <a:lnTo>
                      <a:pt x="366" y="298"/>
                    </a:lnTo>
                    <a:lnTo>
                      <a:pt x="349" y="258"/>
                    </a:lnTo>
                    <a:lnTo>
                      <a:pt x="334" y="214"/>
                    </a:lnTo>
                    <a:lnTo>
                      <a:pt x="322" y="172"/>
                    </a:lnTo>
                    <a:lnTo>
                      <a:pt x="311" y="130"/>
                    </a:lnTo>
                    <a:lnTo>
                      <a:pt x="303" y="91"/>
                    </a:lnTo>
                    <a:lnTo>
                      <a:pt x="298" y="58"/>
                    </a:lnTo>
                    <a:lnTo>
                      <a:pt x="294" y="33"/>
                    </a:lnTo>
                    <a:lnTo>
                      <a:pt x="291" y="14"/>
                    </a:lnTo>
                    <a:lnTo>
                      <a:pt x="291" y="5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" name="Freeform 39">
                <a:extLst>
                  <a:ext uri="{FF2B5EF4-FFF2-40B4-BE49-F238E27FC236}">
                    <a16:creationId xmlns:a16="http://schemas.microsoft.com/office/drawing/2014/main" id="{0B78E234-32FF-9C45-AC5E-8630E714A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3725" y="3375658"/>
                <a:ext cx="234415" cy="123719"/>
              </a:xfrm>
              <a:custGeom>
                <a:avLst/>
                <a:gdLst>
                  <a:gd name="T0" fmla="*/ 424 w 433"/>
                  <a:gd name="T1" fmla="*/ 0 h 227"/>
                  <a:gd name="T2" fmla="*/ 433 w 433"/>
                  <a:gd name="T3" fmla="*/ 0 h 227"/>
                  <a:gd name="T4" fmla="*/ 431 w 433"/>
                  <a:gd name="T5" fmla="*/ 48 h 227"/>
                  <a:gd name="T6" fmla="*/ 426 w 433"/>
                  <a:gd name="T7" fmla="*/ 48 h 227"/>
                  <a:gd name="T8" fmla="*/ 411 w 433"/>
                  <a:gd name="T9" fmla="*/ 48 h 227"/>
                  <a:gd name="T10" fmla="*/ 391 w 433"/>
                  <a:gd name="T11" fmla="*/ 50 h 227"/>
                  <a:gd name="T12" fmla="*/ 363 w 433"/>
                  <a:gd name="T13" fmla="*/ 53 h 227"/>
                  <a:gd name="T14" fmla="*/ 332 w 433"/>
                  <a:gd name="T15" fmla="*/ 57 h 227"/>
                  <a:gd name="T16" fmla="*/ 300 w 433"/>
                  <a:gd name="T17" fmla="*/ 64 h 227"/>
                  <a:gd name="T18" fmla="*/ 267 w 433"/>
                  <a:gd name="T19" fmla="*/ 73 h 227"/>
                  <a:gd name="T20" fmla="*/ 234 w 433"/>
                  <a:gd name="T21" fmla="*/ 86 h 227"/>
                  <a:gd name="T22" fmla="*/ 203 w 433"/>
                  <a:gd name="T23" fmla="*/ 105 h 227"/>
                  <a:gd name="T24" fmla="*/ 177 w 433"/>
                  <a:gd name="T25" fmla="*/ 125 h 227"/>
                  <a:gd name="T26" fmla="*/ 159 w 433"/>
                  <a:gd name="T27" fmla="*/ 152 h 227"/>
                  <a:gd name="T28" fmla="*/ 137 w 433"/>
                  <a:gd name="T29" fmla="*/ 185 h 227"/>
                  <a:gd name="T30" fmla="*/ 115 w 433"/>
                  <a:gd name="T31" fmla="*/ 209 h 227"/>
                  <a:gd name="T32" fmla="*/ 91 w 433"/>
                  <a:gd name="T33" fmla="*/ 223 h 227"/>
                  <a:gd name="T34" fmla="*/ 68 w 433"/>
                  <a:gd name="T35" fmla="*/ 227 h 227"/>
                  <a:gd name="T36" fmla="*/ 68 w 433"/>
                  <a:gd name="T37" fmla="*/ 227 h 227"/>
                  <a:gd name="T38" fmla="*/ 44 w 433"/>
                  <a:gd name="T39" fmla="*/ 223 h 227"/>
                  <a:gd name="T40" fmla="*/ 27 w 433"/>
                  <a:gd name="T41" fmla="*/ 213 h 227"/>
                  <a:gd name="T42" fmla="*/ 13 w 433"/>
                  <a:gd name="T43" fmla="*/ 202 h 227"/>
                  <a:gd name="T44" fmla="*/ 4 w 433"/>
                  <a:gd name="T45" fmla="*/ 189 h 227"/>
                  <a:gd name="T46" fmla="*/ 0 w 433"/>
                  <a:gd name="T47" fmla="*/ 183 h 227"/>
                  <a:gd name="T48" fmla="*/ 42 w 433"/>
                  <a:gd name="T49" fmla="*/ 159 h 227"/>
                  <a:gd name="T50" fmla="*/ 44 w 433"/>
                  <a:gd name="T51" fmla="*/ 163 h 227"/>
                  <a:gd name="T52" fmla="*/ 47 w 433"/>
                  <a:gd name="T53" fmla="*/ 167 h 227"/>
                  <a:gd name="T54" fmla="*/ 51 w 433"/>
                  <a:gd name="T55" fmla="*/ 170 h 227"/>
                  <a:gd name="T56" fmla="*/ 57 w 433"/>
                  <a:gd name="T57" fmla="*/ 176 h 227"/>
                  <a:gd name="T58" fmla="*/ 62 w 433"/>
                  <a:gd name="T59" fmla="*/ 178 h 227"/>
                  <a:gd name="T60" fmla="*/ 68 w 433"/>
                  <a:gd name="T61" fmla="*/ 180 h 227"/>
                  <a:gd name="T62" fmla="*/ 68 w 433"/>
                  <a:gd name="T63" fmla="*/ 180 h 227"/>
                  <a:gd name="T64" fmla="*/ 71 w 433"/>
                  <a:gd name="T65" fmla="*/ 178 h 227"/>
                  <a:gd name="T66" fmla="*/ 79 w 433"/>
                  <a:gd name="T67" fmla="*/ 176 h 227"/>
                  <a:gd name="T68" fmla="*/ 89 w 433"/>
                  <a:gd name="T69" fmla="*/ 167 h 227"/>
                  <a:gd name="T70" fmla="*/ 102 w 433"/>
                  <a:gd name="T71" fmla="*/ 152 h 227"/>
                  <a:gd name="T72" fmla="*/ 117 w 433"/>
                  <a:gd name="T73" fmla="*/ 128 h 227"/>
                  <a:gd name="T74" fmla="*/ 141 w 433"/>
                  <a:gd name="T75" fmla="*/ 95 h 227"/>
                  <a:gd name="T76" fmla="*/ 170 w 433"/>
                  <a:gd name="T77" fmla="*/ 70 h 227"/>
                  <a:gd name="T78" fmla="*/ 205 w 433"/>
                  <a:gd name="T79" fmla="*/ 48 h 227"/>
                  <a:gd name="T80" fmla="*/ 241 w 433"/>
                  <a:gd name="T81" fmla="*/ 31 h 227"/>
                  <a:gd name="T82" fmla="*/ 279 w 433"/>
                  <a:gd name="T83" fmla="*/ 20 h 227"/>
                  <a:gd name="T84" fmla="*/ 316 w 433"/>
                  <a:gd name="T85" fmla="*/ 11 h 227"/>
                  <a:gd name="T86" fmla="*/ 351 w 433"/>
                  <a:gd name="T87" fmla="*/ 6 h 227"/>
                  <a:gd name="T88" fmla="*/ 382 w 433"/>
                  <a:gd name="T89" fmla="*/ 2 h 227"/>
                  <a:gd name="T90" fmla="*/ 407 w 433"/>
                  <a:gd name="T91" fmla="*/ 0 h 227"/>
                  <a:gd name="T92" fmla="*/ 424 w 433"/>
                  <a:gd name="T93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33" h="227">
                    <a:moveTo>
                      <a:pt x="424" y="0"/>
                    </a:moveTo>
                    <a:lnTo>
                      <a:pt x="433" y="0"/>
                    </a:lnTo>
                    <a:lnTo>
                      <a:pt x="431" y="48"/>
                    </a:lnTo>
                    <a:lnTo>
                      <a:pt x="426" y="48"/>
                    </a:lnTo>
                    <a:lnTo>
                      <a:pt x="411" y="48"/>
                    </a:lnTo>
                    <a:lnTo>
                      <a:pt x="391" y="50"/>
                    </a:lnTo>
                    <a:lnTo>
                      <a:pt x="363" y="53"/>
                    </a:lnTo>
                    <a:lnTo>
                      <a:pt x="332" y="57"/>
                    </a:lnTo>
                    <a:lnTo>
                      <a:pt x="300" y="64"/>
                    </a:lnTo>
                    <a:lnTo>
                      <a:pt x="267" y="73"/>
                    </a:lnTo>
                    <a:lnTo>
                      <a:pt x="234" y="86"/>
                    </a:lnTo>
                    <a:lnTo>
                      <a:pt x="203" y="105"/>
                    </a:lnTo>
                    <a:lnTo>
                      <a:pt x="177" y="125"/>
                    </a:lnTo>
                    <a:lnTo>
                      <a:pt x="159" y="152"/>
                    </a:lnTo>
                    <a:lnTo>
                      <a:pt x="137" y="185"/>
                    </a:lnTo>
                    <a:lnTo>
                      <a:pt x="115" y="209"/>
                    </a:lnTo>
                    <a:lnTo>
                      <a:pt x="91" y="223"/>
                    </a:lnTo>
                    <a:lnTo>
                      <a:pt x="68" y="227"/>
                    </a:lnTo>
                    <a:lnTo>
                      <a:pt x="68" y="227"/>
                    </a:lnTo>
                    <a:lnTo>
                      <a:pt x="44" y="223"/>
                    </a:lnTo>
                    <a:lnTo>
                      <a:pt x="27" y="213"/>
                    </a:lnTo>
                    <a:lnTo>
                      <a:pt x="13" y="202"/>
                    </a:lnTo>
                    <a:lnTo>
                      <a:pt x="4" y="189"/>
                    </a:lnTo>
                    <a:lnTo>
                      <a:pt x="0" y="183"/>
                    </a:lnTo>
                    <a:lnTo>
                      <a:pt x="42" y="159"/>
                    </a:lnTo>
                    <a:lnTo>
                      <a:pt x="44" y="163"/>
                    </a:lnTo>
                    <a:lnTo>
                      <a:pt x="47" y="167"/>
                    </a:lnTo>
                    <a:lnTo>
                      <a:pt x="51" y="170"/>
                    </a:lnTo>
                    <a:lnTo>
                      <a:pt x="57" y="176"/>
                    </a:lnTo>
                    <a:lnTo>
                      <a:pt x="62" y="178"/>
                    </a:lnTo>
                    <a:lnTo>
                      <a:pt x="68" y="180"/>
                    </a:lnTo>
                    <a:lnTo>
                      <a:pt x="68" y="180"/>
                    </a:lnTo>
                    <a:lnTo>
                      <a:pt x="71" y="178"/>
                    </a:lnTo>
                    <a:lnTo>
                      <a:pt x="79" y="176"/>
                    </a:lnTo>
                    <a:lnTo>
                      <a:pt x="89" y="167"/>
                    </a:lnTo>
                    <a:lnTo>
                      <a:pt x="102" y="152"/>
                    </a:lnTo>
                    <a:lnTo>
                      <a:pt x="117" y="128"/>
                    </a:lnTo>
                    <a:lnTo>
                      <a:pt x="141" y="95"/>
                    </a:lnTo>
                    <a:lnTo>
                      <a:pt x="170" y="70"/>
                    </a:lnTo>
                    <a:lnTo>
                      <a:pt x="205" y="48"/>
                    </a:lnTo>
                    <a:lnTo>
                      <a:pt x="241" y="31"/>
                    </a:lnTo>
                    <a:lnTo>
                      <a:pt x="279" y="20"/>
                    </a:lnTo>
                    <a:lnTo>
                      <a:pt x="316" y="11"/>
                    </a:lnTo>
                    <a:lnTo>
                      <a:pt x="351" y="6"/>
                    </a:lnTo>
                    <a:lnTo>
                      <a:pt x="382" y="2"/>
                    </a:lnTo>
                    <a:lnTo>
                      <a:pt x="407" y="0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7" name="Freeform 40">
                <a:extLst>
                  <a:ext uri="{FF2B5EF4-FFF2-40B4-BE49-F238E27FC236}">
                    <a16:creationId xmlns:a16="http://schemas.microsoft.com/office/drawing/2014/main" id="{97E9FA40-9164-F743-A996-C2D6EC927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121" y="3419069"/>
                <a:ext cx="232245" cy="546969"/>
              </a:xfrm>
              <a:custGeom>
                <a:avLst/>
                <a:gdLst>
                  <a:gd name="T0" fmla="*/ 9 w 428"/>
                  <a:gd name="T1" fmla="*/ 0 h 1008"/>
                  <a:gd name="T2" fmla="*/ 31 w 428"/>
                  <a:gd name="T3" fmla="*/ 5 h 1008"/>
                  <a:gd name="T4" fmla="*/ 55 w 428"/>
                  <a:gd name="T5" fmla="*/ 13 h 1008"/>
                  <a:gd name="T6" fmla="*/ 53 w 428"/>
                  <a:gd name="T7" fmla="*/ 18 h 1008"/>
                  <a:gd name="T8" fmla="*/ 51 w 428"/>
                  <a:gd name="T9" fmla="*/ 29 h 1008"/>
                  <a:gd name="T10" fmla="*/ 49 w 428"/>
                  <a:gd name="T11" fmla="*/ 47 h 1008"/>
                  <a:gd name="T12" fmla="*/ 48 w 428"/>
                  <a:gd name="T13" fmla="*/ 71 h 1008"/>
                  <a:gd name="T14" fmla="*/ 49 w 428"/>
                  <a:gd name="T15" fmla="*/ 100 h 1008"/>
                  <a:gd name="T16" fmla="*/ 55 w 428"/>
                  <a:gd name="T17" fmla="*/ 135 h 1008"/>
                  <a:gd name="T18" fmla="*/ 66 w 428"/>
                  <a:gd name="T19" fmla="*/ 174 h 1008"/>
                  <a:gd name="T20" fmla="*/ 81 w 428"/>
                  <a:gd name="T21" fmla="*/ 217 h 1008"/>
                  <a:gd name="T22" fmla="*/ 102 w 428"/>
                  <a:gd name="T23" fmla="*/ 263 h 1008"/>
                  <a:gd name="T24" fmla="*/ 132 w 428"/>
                  <a:gd name="T25" fmla="*/ 313 h 1008"/>
                  <a:gd name="T26" fmla="*/ 170 w 428"/>
                  <a:gd name="T27" fmla="*/ 366 h 1008"/>
                  <a:gd name="T28" fmla="*/ 221 w 428"/>
                  <a:gd name="T29" fmla="*/ 424 h 1008"/>
                  <a:gd name="T30" fmla="*/ 271 w 428"/>
                  <a:gd name="T31" fmla="*/ 472 h 1008"/>
                  <a:gd name="T32" fmla="*/ 314 w 428"/>
                  <a:gd name="T33" fmla="*/ 512 h 1008"/>
                  <a:gd name="T34" fmla="*/ 342 w 428"/>
                  <a:gd name="T35" fmla="*/ 534 h 1008"/>
                  <a:gd name="T36" fmla="*/ 366 w 428"/>
                  <a:gd name="T37" fmla="*/ 558 h 1008"/>
                  <a:gd name="T38" fmla="*/ 387 w 428"/>
                  <a:gd name="T39" fmla="*/ 580 h 1008"/>
                  <a:gd name="T40" fmla="*/ 404 w 428"/>
                  <a:gd name="T41" fmla="*/ 603 h 1008"/>
                  <a:gd name="T42" fmla="*/ 417 w 428"/>
                  <a:gd name="T43" fmla="*/ 627 h 1008"/>
                  <a:gd name="T44" fmla="*/ 426 w 428"/>
                  <a:gd name="T45" fmla="*/ 655 h 1008"/>
                  <a:gd name="T46" fmla="*/ 428 w 428"/>
                  <a:gd name="T47" fmla="*/ 686 h 1008"/>
                  <a:gd name="T48" fmla="*/ 424 w 428"/>
                  <a:gd name="T49" fmla="*/ 719 h 1008"/>
                  <a:gd name="T50" fmla="*/ 415 w 428"/>
                  <a:gd name="T51" fmla="*/ 757 h 1008"/>
                  <a:gd name="T52" fmla="*/ 397 w 428"/>
                  <a:gd name="T53" fmla="*/ 801 h 1008"/>
                  <a:gd name="T54" fmla="*/ 303 w 428"/>
                  <a:gd name="T55" fmla="*/ 1008 h 1008"/>
                  <a:gd name="T56" fmla="*/ 260 w 428"/>
                  <a:gd name="T57" fmla="*/ 988 h 1008"/>
                  <a:gd name="T58" fmla="*/ 353 w 428"/>
                  <a:gd name="T59" fmla="*/ 781 h 1008"/>
                  <a:gd name="T60" fmla="*/ 369 w 428"/>
                  <a:gd name="T61" fmla="*/ 744 h 1008"/>
                  <a:gd name="T62" fmla="*/ 376 w 428"/>
                  <a:gd name="T63" fmla="*/ 711 h 1008"/>
                  <a:gd name="T64" fmla="*/ 380 w 428"/>
                  <a:gd name="T65" fmla="*/ 682 h 1008"/>
                  <a:gd name="T66" fmla="*/ 376 w 428"/>
                  <a:gd name="T67" fmla="*/ 658 h 1008"/>
                  <a:gd name="T68" fmla="*/ 367 w 428"/>
                  <a:gd name="T69" fmla="*/ 636 h 1008"/>
                  <a:gd name="T70" fmla="*/ 353 w 428"/>
                  <a:gd name="T71" fmla="*/ 614 h 1008"/>
                  <a:gd name="T72" fmla="*/ 334 w 428"/>
                  <a:gd name="T73" fmla="*/ 594 h 1008"/>
                  <a:gd name="T74" fmla="*/ 311 w 428"/>
                  <a:gd name="T75" fmla="*/ 572 h 1008"/>
                  <a:gd name="T76" fmla="*/ 283 w 428"/>
                  <a:gd name="T77" fmla="*/ 547 h 1008"/>
                  <a:gd name="T78" fmla="*/ 250 w 428"/>
                  <a:gd name="T79" fmla="*/ 517 h 1008"/>
                  <a:gd name="T80" fmla="*/ 212 w 428"/>
                  <a:gd name="T81" fmla="*/ 483 h 1008"/>
                  <a:gd name="T82" fmla="*/ 174 w 428"/>
                  <a:gd name="T83" fmla="*/ 442 h 1008"/>
                  <a:gd name="T84" fmla="*/ 134 w 428"/>
                  <a:gd name="T85" fmla="*/ 397 h 1008"/>
                  <a:gd name="T86" fmla="*/ 92 w 428"/>
                  <a:gd name="T87" fmla="*/ 338 h 1008"/>
                  <a:gd name="T88" fmla="*/ 59 w 428"/>
                  <a:gd name="T89" fmla="*/ 283 h 1008"/>
                  <a:gd name="T90" fmla="*/ 35 w 428"/>
                  <a:gd name="T91" fmla="*/ 230 h 1008"/>
                  <a:gd name="T92" fmla="*/ 18 w 428"/>
                  <a:gd name="T93" fmla="*/ 183 h 1008"/>
                  <a:gd name="T94" fmla="*/ 7 w 428"/>
                  <a:gd name="T95" fmla="*/ 139 h 1008"/>
                  <a:gd name="T96" fmla="*/ 2 w 428"/>
                  <a:gd name="T97" fmla="*/ 100 h 1008"/>
                  <a:gd name="T98" fmla="*/ 0 w 428"/>
                  <a:gd name="T99" fmla="*/ 67 h 1008"/>
                  <a:gd name="T100" fmla="*/ 2 w 428"/>
                  <a:gd name="T101" fmla="*/ 40 h 1008"/>
                  <a:gd name="T102" fmla="*/ 4 w 428"/>
                  <a:gd name="T103" fmla="*/ 18 h 1008"/>
                  <a:gd name="T104" fmla="*/ 7 w 428"/>
                  <a:gd name="T105" fmla="*/ 5 h 1008"/>
                  <a:gd name="T106" fmla="*/ 9 w 428"/>
                  <a:gd name="T107" fmla="*/ 0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28" h="1008">
                    <a:moveTo>
                      <a:pt x="9" y="0"/>
                    </a:moveTo>
                    <a:lnTo>
                      <a:pt x="31" y="5"/>
                    </a:lnTo>
                    <a:lnTo>
                      <a:pt x="55" y="13"/>
                    </a:lnTo>
                    <a:lnTo>
                      <a:pt x="53" y="18"/>
                    </a:lnTo>
                    <a:lnTo>
                      <a:pt x="51" y="29"/>
                    </a:lnTo>
                    <a:lnTo>
                      <a:pt x="49" y="47"/>
                    </a:lnTo>
                    <a:lnTo>
                      <a:pt x="48" y="71"/>
                    </a:lnTo>
                    <a:lnTo>
                      <a:pt x="49" y="100"/>
                    </a:lnTo>
                    <a:lnTo>
                      <a:pt x="55" y="135"/>
                    </a:lnTo>
                    <a:lnTo>
                      <a:pt x="66" y="174"/>
                    </a:lnTo>
                    <a:lnTo>
                      <a:pt x="81" y="217"/>
                    </a:lnTo>
                    <a:lnTo>
                      <a:pt x="102" y="263"/>
                    </a:lnTo>
                    <a:lnTo>
                      <a:pt x="132" y="313"/>
                    </a:lnTo>
                    <a:lnTo>
                      <a:pt x="170" y="366"/>
                    </a:lnTo>
                    <a:lnTo>
                      <a:pt x="221" y="424"/>
                    </a:lnTo>
                    <a:lnTo>
                      <a:pt x="271" y="472"/>
                    </a:lnTo>
                    <a:lnTo>
                      <a:pt x="314" y="512"/>
                    </a:lnTo>
                    <a:lnTo>
                      <a:pt x="342" y="534"/>
                    </a:lnTo>
                    <a:lnTo>
                      <a:pt x="366" y="558"/>
                    </a:lnTo>
                    <a:lnTo>
                      <a:pt x="387" y="580"/>
                    </a:lnTo>
                    <a:lnTo>
                      <a:pt x="404" y="603"/>
                    </a:lnTo>
                    <a:lnTo>
                      <a:pt x="417" y="627"/>
                    </a:lnTo>
                    <a:lnTo>
                      <a:pt x="426" y="655"/>
                    </a:lnTo>
                    <a:lnTo>
                      <a:pt x="428" y="686"/>
                    </a:lnTo>
                    <a:lnTo>
                      <a:pt x="424" y="719"/>
                    </a:lnTo>
                    <a:lnTo>
                      <a:pt x="415" y="757"/>
                    </a:lnTo>
                    <a:lnTo>
                      <a:pt x="397" y="801"/>
                    </a:lnTo>
                    <a:lnTo>
                      <a:pt x="303" y="1008"/>
                    </a:lnTo>
                    <a:lnTo>
                      <a:pt x="260" y="988"/>
                    </a:lnTo>
                    <a:lnTo>
                      <a:pt x="353" y="781"/>
                    </a:lnTo>
                    <a:lnTo>
                      <a:pt x="369" y="744"/>
                    </a:lnTo>
                    <a:lnTo>
                      <a:pt x="376" y="711"/>
                    </a:lnTo>
                    <a:lnTo>
                      <a:pt x="380" y="682"/>
                    </a:lnTo>
                    <a:lnTo>
                      <a:pt x="376" y="658"/>
                    </a:lnTo>
                    <a:lnTo>
                      <a:pt x="367" y="636"/>
                    </a:lnTo>
                    <a:lnTo>
                      <a:pt x="353" y="614"/>
                    </a:lnTo>
                    <a:lnTo>
                      <a:pt x="334" y="594"/>
                    </a:lnTo>
                    <a:lnTo>
                      <a:pt x="311" y="572"/>
                    </a:lnTo>
                    <a:lnTo>
                      <a:pt x="283" y="547"/>
                    </a:lnTo>
                    <a:lnTo>
                      <a:pt x="250" y="517"/>
                    </a:lnTo>
                    <a:lnTo>
                      <a:pt x="212" y="483"/>
                    </a:lnTo>
                    <a:lnTo>
                      <a:pt x="174" y="442"/>
                    </a:lnTo>
                    <a:lnTo>
                      <a:pt x="134" y="397"/>
                    </a:lnTo>
                    <a:lnTo>
                      <a:pt x="92" y="338"/>
                    </a:lnTo>
                    <a:lnTo>
                      <a:pt x="59" y="283"/>
                    </a:lnTo>
                    <a:lnTo>
                      <a:pt x="35" y="230"/>
                    </a:lnTo>
                    <a:lnTo>
                      <a:pt x="18" y="183"/>
                    </a:lnTo>
                    <a:lnTo>
                      <a:pt x="7" y="139"/>
                    </a:lnTo>
                    <a:lnTo>
                      <a:pt x="2" y="100"/>
                    </a:lnTo>
                    <a:lnTo>
                      <a:pt x="0" y="67"/>
                    </a:lnTo>
                    <a:lnTo>
                      <a:pt x="2" y="40"/>
                    </a:lnTo>
                    <a:lnTo>
                      <a:pt x="4" y="18"/>
                    </a:lnTo>
                    <a:lnTo>
                      <a:pt x="7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" name="Freeform 41">
                <a:extLst>
                  <a:ext uri="{FF2B5EF4-FFF2-40B4-BE49-F238E27FC236}">
                    <a16:creationId xmlns:a16="http://schemas.microsoft.com/office/drawing/2014/main" id="{6A11E28F-9E5C-D94C-8E51-26F155D3E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0855" y="3136902"/>
                <a:ext cx="197517" cy="147595"/>
              </a:xfrm>
              <a:custGeom>
                <a:avLst/>
                <a:gdLst>
                  <a:gd name="T0" fmla="*/ 288 w 363"/>
                  <a:gd name="T1" fmla="*/ 0 h 272"/>
                  <a:gd name="T2" fmla="*/ 294 w 363"/>
                  <a:gd name="T3" fmla="*/ 7 h 272"/>
                  <a:gd name="T4" fmla="*/ 305 w 363"/>
                  <a:gd name="T5" fmla="*/ 20 h 272"/>
                  <a:gd name="T6" fmla="*/ 316 w 363"/>
                  <a:gd name="T7" fmla="*/ 38 h 272"/>
                  <a:gd name="T8" fmla="*/ 330 w 363"/>
                  <a:gd name="T9" fmla="*/ 60 h 272"/>
                  <a:gd name="T10" fmla="*/ 343 w 363"/>
                  <a:gd name="T11" fmla="*/ 85 h 272"/>
                  <a:gd name="T12" fmla="*/ 354 w 363"/>
                  <a:gd name="T13" fmla="*/ 113 h 272"/>
                  <a:gd name="T14" fmla="*/ 361 w 363"/>
                  <a:gd name="T15" fmla="*/ 140 h 272"/>
                  <a:gd name="T16" fmla="*/ 363 w 363"/>
                  <a:gd name="T17" fmla="*/ 170 h 272"/>
                  <a:gd name="T18" fmla="*/ 358 w 363"/>
                  <a:gd name="T19" fmla="*/ 197 h 272"/>
                  <a:gd name="T20" fmla="*/ 347 w 363"/>
                  <a:gd name="T21" fmla="*/ 219 h 272"/>
                  <a:gd name="T22" fmla="*/ 330 w 363"/>
                  <a:gd name="T23" fmla="*/ 239 h 272"/>
                  <a:gd name="T24" fmla="*/ 307 w 363"/>
                  <a:gd name="T25" fmla="*/ 254 h 272"/>
                  <a:gd name="T26" fmla="*/ 276 w 363"/>
                  <a:gd name="T27" fmla="*/ 265 h 272"/>
                  <a:gd name="T28" fmla="*/ 243 w 363"/>
                  <a:gd name="T29" fmla="*/ 270 h 272"/>
                  <a:gd name="T30" fmla="*/ 213 w 363"/>
                  <a:gd name="T31" fmla="*/ 272 h 272"/>
                  <a:gd name="T32" fmla="*/ 170 w 363"/>
                  <a:gd name="T33" fmla="*/ 268 h 272"/>
                  <a:gd name="T34" fmla="*/ 133 w 363"/>
                  <a:gd name="T35" fmla="*/ 259 h 272"/>
                  <a:gd name="T36" fmla="*/ 98 w 363"/>
                  <a:gd name="T37" fmla="*/ 245 h 272"/>
                  <a:gd name="T38" fmla="*/ 69 w 363"/>
                  <a:gd name="T39" fmla="*/ 226 h 272"/>
                  <a:gd name="T40" fmla="*/ 45 w 363"/>
                  <a:gd name="T41" fmla="*/ 208 h 272"/>
                  <a:gd name="T42" fmla="*/ 27 w 363"/>
                  <a:gd name="T43" fmla="*/ 190 h 272"/>
                  <a:gd name="T44" fmla="*/ 12 w 363"/>
                  <a:gd name="T45" fmla="*/ 175 h 272"/>
                  <a:gd name="T46" fmla="*/ 3 w 363"/>
                  <a:gd name="T47" fmla="*/ 166 h 272"/>
                  <a:gd name="T48" fmla="*/ 0 w 363"/>
                  <a:gd name="T49" fmla="*/ 160 h 272"/>
                  <a:gd name="T50" fmla="*/ 40 w 363"/>
                  <a:gd name="T51" fmla="*/ 133 h 272"/>
                  <a:gd name="T52" fmla="*/ 44 w 363"/>
                  <a:gd name="T53" fmla="*/ 139 h 272"/>
                  <a:gd name="T54" fmla="*/ 51 w 363"/>
                  <a:gd name="T55" fmla="*/ 148 h 272"/>
                  <a:gd name="T56" fmla="*/ 64 w 363"/>
                  <a:gd name="T57" fmla="*/ 160 h 272"/>
                  <a:gd name="T58" fmla="*/ 80 w 363"/>
                  <a:gd name="T59" fmla="*/ 175 h 272"/>
                  <a:gd name="T60" fmla="*/ 102 w 363"/>
                  <a:gd name="T61" fmla="*/ 192 h 272"/>
                  <a:gd name="T62" fmla="*/ 126 w 363"/>
                  <a:gd name="T63" fmla="*/ 204 h 272"/>
                  <a:gd name="T64" fmla="*/ 155 w 363"/>
                  <a:gd name="T65" fmla="*/ 215 h 272"/>
                  <a:gd name="T66" fmla="*/ 188 w 363"/>
                  <a:gd name="T67" fmla="*/ 223 h 272"/>
                  <a:gd name="T68" fmla="*/ 224 w 363"/>
                  <a:gd name="T69" fmla="*/ 225 h 272"/>
                  <a:gd name="T70" fmla="*/ 265 w 363"/>
                  <a:gd name="T71" fmla="*/ 217 h 272"/>
                  <a:gd name="T72" fmla="*/ 285 w 363"/>
                  <a:gd name="T73" fmla="*/ 210 h 272"/>
                  <a:gd name="T74" fmla="*/ 297 w 363"/>
                  <a:gd name="T75" fmla="*/ 203 h 272"/>
                  <a:gd name="T76" fmla="*/ 307 w 363"/>
                  <a:gd name="T77" fmla="*/ 193 h 272"/>
                  <a:gd name="T78" fmla="*/ 310 w 363"/>
                  <a:gd name="T79" fmla="*/ 186 h 272"/>
                  <a:gd name="T80" fmla="*/ 312 w 363"/>
                  <a:gd name="T81" fmla="*/ 182 h 272"/>
                  <a:gd name="T82" fmla="*/ 316 w 363"/>
                  <a:gd name="T83" fmla="*/ 160 h 272"/>
                  <a:gd name="T84" fmla="*/ 310 w 363"/>
                  <a:gd name="T85" fmla="*/ 135 h 272"/>
                  <a:gd name="T86" fmla="*/ 301 w 363"/>
                  <a:gd name="T87" fmla="*/ 111 h 272"/>
                  <a:gd name="T88" fmla="*/ 288 w 363"/>
                  <a:gd name="T89" fmla="*/ 85 h 272"/>
                  <a:gd name="T90" fmla="*/ 276 w 363"/>
                  <a:gd name="T91" fmla="*/ 64 h 272"/>
                  <a:gd name="T92" fmla="*/ 263 w 363"/>
                  <a:gd name="T93" fmla="*/ 43 h 272"/>
                  <a:gd name="T94" fmla="*/ 252 w 363"/>
                  <a:gd name="T95" fmla="*/ 31 h 272"/>
                  <a:gd name="T96" fmla="*/ 288 w 363"/>
                  <a:gd name="T9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3" h="272">
                    <a:moveTo>
                      <a:pt x="288" y="0"/>
                    </a:moveTo>
                    <a:lnTo>
                      <a:pt x="294" y="7"/>
                    </a:lnTo>
                    <a:lnTo>
                      <a:pt x="305" y="20"/>
                    </a:lnTo>
                    <a:lnTo>
                      <a:pt x="316" y="38"/>
                    </a:lnTo>
                    <a:lnTo>
                      <a:pt x="330" y="60"/>
                    </a:lnTo>
                    <a:lnTo>
                      <a:pt x="343" y="85"/>
                    </a:lnTo>
                    <a:lnTo>
                      <a:pt x="354" y="113"/>
                    </a:lnTo>
                    <a:lnTo>
                      <a:pt x="361" y="140"/>
                    </a:lnTo>
                    <a:lnTo>
                      <a:pt x="363" y="170"/>
                    </a:lnTo>
                    <a:lnTo>
                      <a:pt x="358" y="197"/>
                    </a:lnTo>
                    <a:lnTo>
                      <a:pt x="347" y="219"/>
                    </a:lnTo>
                    <a:lnTo>
                      <a:pt x="330" y="239"/>
                    </a:lnTo>
                    <a:lnTo>
                      <a:pt x="307" y="254"/>
                    </a:lnTo>
                    <a:lnTo>
                      <a:pt x="276" y="265"/>
                    </a:lnTo>
                    <a:lnTo>
                      <a:pt x="243" y="270"/>
                    </a:lnTo>
                    <a:lnTo>
                      <a:pt x="213" y="272"/>
                    </a:lnTo>
                    <a:lnTo>
                      <a:pt x="170" y="268"/>
                    </a:lnTo>
                    <a:lnTo>
                      <a:pt x="133" y="259"/>
                    </a:lnTo>
                    <a:lnTo>
                      <a:pt x="98" y="245"/>
                    </a:lnTo>
                    <a:lnTo>
                      <a:pt x="69" y="226"/>
                    </a:lnTo>
                    <a:lnTo>
                      <a:pt x="45" y="208"/>
                    </a:lnTo>
                    <a:lnTo>
                      <a:pt x="27" y="190"/>
                    </a:lnTo>
                    <a:lnTo>
                      <a:pt x="12" y="175"/>
                    </a:lnTo>
                    <a:lnTo>
                      <a:pt x="3" y="166"/>
                    </a:lnTo>
                    <a:lnTo>
                      <a:pt x="0" y="160"/>
                    </a:lnTo>
                    <a:lnTo>
                      <a:pt x="40" y="133"/>
                    </a:lnTo>
                    <a:lnTo>
                      <a:pt x="44" y="139"/>
                    </a:lnTo>
                    <a:lnTo>
                      <a:pt x="51" y="148"/>
                    </a:lnTo>
                    <a:lnTo>
                      <a:pt x="64" y="160"/>
                    </a:lnTo>
                    <a:lnTo>
                      <a:pt x="80" y="175"/>
                    </a:lnTo>
                    <a:lnTo>
                      <a:pt x="102" y="192"/>
                    </a:lnTo>
                    <a:lnTo>
                      <a:pt x="126" y="204"/>
                    </a:lnTo>
                    <a:lnTo>
                      <a:pt x="155" y="215"/>
                    </a:lnTo>
                    <a:lnTo>
                      <a:pt x="188" y="223"/>
                    </a:lnTo>
                    <a:lnTo>
                      <a:pt x="224" y="225"/>
                    </a:lnTo>
                    <a:lnTo>
                      <a:pt x="265" y="217"/>
                    </a:lnTo>
                    <a:lnTo>
                      <a:pt x="285" y="210"/>
                    </a:lnTo>
                    <a:lnTo>
                      <a:pt x="297" y="203"/>
                    </a:lnTo>
                    <a:lnTo>
                      <a:pt x="307" y="193"/>
                    </a:lnTo>
                    <a:lnTo>
                      <a:pt x="310" y="186"/>
                    </a:lnTo>
                    <a:lnTo>
                      <a:pt x="312" y="182"/>
                    </a:lnTo>
                    <a:lnTo>
                      <a:pt x="316" y="160"/>
                    </a:lnTo>
                    <a:lnTo>
                      <a:pt x="310" y="135"/>
                    </a:lnTo>
                    <a:lnTo>
                      <a:pt x="301" y="111"/>
                    </a:lnTo>
                    <a:lnTo>
                      <a:pt x="288" y="85"/>
                    </a:lnTo>
                    <a:lnTo>
                      <a:pt x="276" y="64"/>
                    </a:lnTo>
                    <a:lnTo>
                      <a:pt x="263" y="43"/>
                    </a:lnTo>
                    <a:lnTo>
                      <a:pt x="252" y="31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9" name="Freeform 42">
                <a:extLst>
                  <a:ext uri="{FF2B5EF4-FFF2-40B4-BE49-F238E27FC236}">
                    <a16:creationId xmlns:a16="http://schemas.microsoft.com/office/drawing/2014/main" id="{FC4B5D87-35D6-394A-9A64-67BD1D16F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4263" y="3254110"/>
                <a:ext cx="86820" cy="261547"/>
              </a:xfrm>
              <a:custGeom>
                <a:avLst/>
                <a:gdLst>
                  <a:gd name="T0" fmla="*/ 115 w 159"/>
                  <a:gd name="T1" fmla="*/ 0 h 483"/>
                  <a:gd name="T2" fmla="*/ 159 w 159"/>
                  <a:gd name="T3" fmla="*/ 17 h 483"/>
                  <a:gd name="T4" fmla="*/ 157 w 159"/>
                  <a:gd name="T5" fmla="*/ 22 h 483"/>
                  <a:gd name="T6" fmla="*/ 151 w 159"/>
                  <a:gd name="T7" fmla="*/ 37 h 483"/>
                  <a:gd name="T8" fmla="*/ 144 w 159"/>
                  <a:gd name="T9" fmla="*/ 59 h 483"/>
                  <a:gd name="T10" fmla="*/ 133 w 159"/>
                  <a:gd name="T11" fmla="*/ 88 h 483"/>
                  <a:gd name="T12" fmla="*/ 120 w 159"/>
                  <a:gd name="T13" fmla="*/ 123 h 483"/>
                  <a:gd name="T14" fmla="*/ 106 w 159"/>
                  <a:gd name="T15" fmla="*/ 159 h 483"/>
                  <a:gd name="T16" fmla="*/ 91 w 159"/>
                  <a:gd name="T17" fmla="*/ 202 h 483"/>
                  <a:gd name="T18" fmla="*/ 76 w 159"/>
                  <a:gd name="T19" fmla="*/ 242 h 483"/>
                  <a:gd name="T20" fmla="*/ 62 w 159"/>
                  <a:gd name="T21" fmla="*/ 284 h 483"/>
                  <a:gd name="T22" fmla="*/ 51 w 159"/>
                  <a:gd name="T23" fmla="*/ 322 h 483"/>
                  <a:gd name="T24" fmla="*/ 47 w 159"/>
                  <a:gd name="T25" fmla="*/ 355 h 483"/>
                  <a:gd name="T26" fmla="*/ 49 w 159"/>
                  <a:gd name="T27" fmla="*/ 383 h 483"/>
                  <a:gd name="T28" fmla="*/ 54 w 159"/>
                  <a:gd name="T29" fmla="*/ 406 h 483"/>
                  <a:gd name="T30" fmla="*/ 62 w 159"/>
                  <a:gd name="T31" fmla="*/ 425 h 483"/>
                  <a:gd name="T32" fmla="*/ 69 w 159"/>
                  <a:gd name="T33" fmla="*/ 438 h 483"/>
                  <a:gd name="T34" fmla="*/ 75 w 159"/>
                  <a:gd name="T35" fmla="*/ 447 h 483"/>
                  <a:gd name="T36" fmla="*/ 78 w 159"/>
                  <a:gd name="T37" fmla="*/ 450 h 483"/>
                  <a:gd name="T38" fmla="*/ 45 w 159"/>
                  <a:gd name="T39" fmla="*/ 483 h 483"/>
                  <a:gd name="T40" fmla="*/ 42 w 159"/>
                  <a:gd name="T41" fmla="*/ 480 h 483"/>
                  <a:gd name="T42" fmla="*/ 34 w 159"/>
                  <a:gd name="T43" fmla="*/ 470 h 483"/>
                  <a:gd name="T44" fmla="*/ 25 w 159"/>
                  <a:gd name="T45" fmla="*/ 458 h 483"/>
                  <a:gd name="T46" fmla="*/ 16 w 159"/>
                  <a:gd name="T47" fmla="*/ 438 h 483"/>
                  <a:gd name="T48" fmla="*/ 7 w 159"/>
                  <a:gd name="T49" fmla="*/ 414 h 483"/>
                  <a:gd name="T50" fmla="*/ 1 w 159"/>
                  <a:gd name="T51" fmla="*/ 384 h 483"/>
                  <a:gd name="T52" fmla="*/ 0 w 159"/>
                  <a:gd name="T53" fmla="*/ 350 h 483"/>
                  <a:gd name="T54" fmla="*/ 3 w 159"/>
                  <a:gd name="T55" fmla="*/ 311 h 483"/>
                  <a:gd name="T56" fmla="*/ 16 w 159"/>
                  <a:gd name="T57" fmla="*/ 267 h 483"/>
                  <a:gd name="T58" fmla="*/ 31 w 159"/>
                  <a:gd name="T59" fmla="*/ 225 h 483"/>
                  <a:gd name="T60" fmla="*/ 47 w 159"/>
                  <a:gd name="T61" fmla="*/ 185 h 483"/>
                  <a:gd name="T62" fmla="*/ 62 w 159"/>
                  <a:gd name="T63" fmla="*/ 143 h 483"/>
                  <a:gd name="T64" fmla="*/ 75 w 159"/>
                  <a:gd name="T65" fmla="*/ 106 h 483"/>
                  <a:gd name="T66" fmla="*/ 87 w 159"/>
                  <a:gd name="T67" fmla="*/ 72 h 483"/>
                  <a:gd name="T68" fmla="*/ 98 w 159"/>
                  <a:gd name="T69" fmla="*/ 42 h 483"/>
                  <a:gd name="T70" fmla="*/ 107 w 159"/>
                  <a:gd name="T71" fmla="*/ 20 h 483"/>
                  <a:gd name="T72" fmla="*/ 113 w 159"/>
                  <a:gd name="T73" fmla="*/ 6 h 483"/>
                  <a:gd name="T74" fmla="*/ 115 w 159"/>
                  <a:gd name="T75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9" h="483">
                    <a:moveTo>
                      <a:pt x="115" y="0"/>
                    </a:moveTo>
                    <a:lnTo>
                      <a:pt x="159" y="17"/>
                    </a:lnTo>
                    <a:lnTo>
                      <a:pt x="157" y="22"/>
                    </a:lnTo>
                    <a:lnTo>
                      <a:pt x="151" y="37"/>
                    </a:lnTo>
                    <a:lnTo>
                      <a:pt x="144" y="59"/>
                    </a:lnTo>
                    <a:lnTo>
                      <a:pt x="133" y="88"/>
                    </a:lnTo>
                    <a:lnTo>
                      <a:pt x="120" y="123"/>
                    </a:lnTo>
                    <a:lnTo>
                      <a:pt x="106" y="159"/>
                    </a:lnTo>
                    <a:lnTo>
                      <a:pt x="91" y="202"/>
                    </a:lnTo>
                    <a:lnTo>
                      <a:pt x="76" y="242"/>
                    </a:lnTo>
                    <a:lnTo>
                      <a:pt x="62" y="284"/>
                    </a:lnTo>
                    <a:lnTo>
                      <a:pt x="51" y="322"/>
                    </a:lnTo>
                    <a:lnTo>
                      <a:pt x="47" y="355"/>
                    </a:lnTo>
                    <a:lnTo>
                      <a:pt x="49" y="383"/>
                    </a:lnTo>
                    <a:lnTo>
                      <a:pt x="54" y="406"/>
                    </a:lnTo>
                    <a:lnTo>
                      <a:pt x="62" y="425"/>
                    </a:lnTo>
                    <a:lnTo>
                      <a:pt x="69" y="438"/>
                    </a:lnTo>
                    <a:lnTo>
                      <a:pt x="75" y="447"/>
                    </a:lnTo>
                    <a:lnTo>
                      <a:pt x="78" y="450"/>
                    </a:lnTo>
                    <a:lnTo>
                      <a:pt x="45" y="483"/>
                    </a:lnTo>
                    <a:lnTo>
                      <a:pt x="42" y="480"/>
                    </a:lnTo>
                    <a:lnTo>
                      <a:pt x="34" y="470"/>
                    </a:lnTo>
                    <a:lnTo>
                      <a:pt x="25" y="458"/>
                    </a:lnTo>
                    <a:lnTo>
                      <a:pt x="16" y="438"/>
                    </a:lnTo>
                    <a:lnTo>
                      <a:pt x="7" y="414"/>
                    </a:lnTo>
                    <a:lnTo>
                      <a:pt x="1" y="384"/>
                    </a:lnTo>
                    <a:lnTo>
                      <a:pt x="0" y="350"/>
                    </a:lnTo>
                    <a:lnTo>
                      <a:pt x="3" y="311"/>
                    </a:lnTo>
                    <a:lnTo>
                      <a:pt x="16" y="267"/>
                    </a:lnTo>
                    <a:lnTo>
                      <a:pt x="31" y="225"/>
                    </a:lnTo>
                    <a:lnTo>
                      <a:pt x="47" y="185"/>
                    </a:lnTo>
                    <a:lnTo>
                      <a:pt x="62" y="143"/>
                    </a:lnTo>
                    <a:lnTo>
                      <a:pt x="75" y="106"/>
                    </a:lnTo>
                    <a:lnTo>
                      <a:pt x="87" y="72"/>
                    </a:lnTo>
                    <a:lnTo>
                      <a:pt x="98" y="42"/>
                    </a:lnTo>
                    <a:lnTo>
                      <a:pt x="107" y="20"/>
                    </a:lnTo>
                    <a:lnTo>
                      <a:pt x="113" y="6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0" name="Freeform 43">
                <a:extLst>
                  <a:ext uri="{FF2B5EF4-FFF2-40B4-BE49-F238E27FC236}">
                    <a16:creationId xmlns:a16="http://schemas.microsoft.com/office/drawing/2014/main" id="{2A4CA145-538F-D048-813E-92E51A289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9922" y="3449456"/>
                <a:ext cx="296275" cy="192091"/>
              </a:xfrm>
              <a:custGeom>
                <a:avLst/>
                <a:gdLst>
                  <a:gd name="T0" fmla="*/ 438 w 546"/>
                  <a:gd name="T1" fmla="*/ 0 h 355"/>
                  <a:gd name="T2" fmla="*/ 465 w 546"/>
                  <a:gd name="T3" fmla="*/ 2 h 355"/>
                  <a:gd name="T4" fmla="*/ 489 w 546"/>
                  <a:gd name="T5" fmla="*/ 5 h 355"/>
                  <a:gd name="T6" fmla="*/ 511 w 546"/>
                  <a:gd name="T7" fmla="*/ 9 h 355"/>
                  <a:gd name="T8" fmla="*/ 529 w 546"/>
                  <a:gd name="T9" fmla="*/ 12 h 355"/>
                  <a:gd name="T10" fmla="*/ 540 w 546"/>
                  <a:gd name="T11" fmla="*/ 16 h 355"/>
                  <a:gd name="T12" fmla="*/ 546 w 546"/>
                  <a:gd name="T13" fmla="*/ 18 h 355"/>
                  <a:gd name="T14" fmla="*/ 531 w 546"/>
                  <a:gd name="T15" fmla="*/ 64 h 355"/>
                  <a:gd name="T16" fmla="*/ 528 w 546"/>
                  <a:gd name="T17" fmla="*/ 62 h 355"/>
                  <a:gd name="T18" fmla="*/ 517 w 546"/>
                  <a:gd name="T19" fmla="*/ 58 h 355"/>
                  <a:gd name="T20" fmla="*/ 502 w 546"/>
                  <a:gd name="T21" fmla="*/ 55 h 355"/>
                  <a:gd name="T22" fmla="*/ 482 w 546"/>
                  <a:gd name="T23" fmla="*/ 53 h 355"/>
                  <a:gd name="T24" fmla="*/ 458 w 546"/>
                  <a:gd name="T25" fmla="*/ 49 h 355"/>
                  <a:gd name="T26" fmla="*/ 434 w 546"/>
                  <a:gd name="T27" fmla="*/ 47 h 355"/>
                  <a:gd name="T28" fmla="*/ 409 w 546"/>
                  <a:gd name="T29" fmla="*/ 49 h 355"/>
                  <a:gd name="T30" fmla="*/ 383 w 546"/>
                  <a:gd name="T31" fmla="*/ 53 h 355"/>
                  <a:gd name="T32" fmla="*/ 358 w 546"/>
                  <a:gd name="T33" fmla="*/ 60 h 355"/>
                  <a:gd name="T34" fmla="*/ 336 w 546"/>
                  <a:gd name="T35" fmla="*/ 73 h 355"/>
                  <a:gd name="T36" fmla="*/ 316 w 546"/>
                  <a:gd name="T37" fmla="*/ 91 h 355"/>
                  <a:gd name="T38" fmla="*/ 301 w 546"/>
                  <a:gd name="T39" fmla="*/ 115 h 355"/>
                  <a:gd name="T40" fmla="*/ 283 w 546"/>
                  <a:gd name="T41" fmla="*/ 157 h 355"/>
                  <a:gd name="T42" fmla="*/ 270 w 546"/>
                  <a:gd name="T43" fmla="*/ 192 h 355"/>
                  <a:gd name="T44" fmla="*/ 253 w 546"/>
                  <a:gd name="T45" fmla="*/ 225 h 355"/>
                  <a:gd name="T46" fmla="*/ 237 w 546"/>
                  <a:gd name="T47" fmla="*/ 258 h 355"/>
                  <a:gd name="T48" fmla="*/ 219 w 546"/>
                  <a:gd name="T49" fmla="*/ 287 h 355"/>
                  <a:gd name="T50" fmla="*/ 197 w 546"/>
                  <a:gd name="T51" fmla="*/ 311 h 355"/>
                  <a:gd name="T52" fmla="*/ 173 w 546"/>
                  <a:gd name="T53" fmla="*/ 331 h 355"/>
                  <a:gd name="T54" fmla="*/ 146 w 546"/>
                  <a:gd name="T55" fmla="*/ 345 h 355"/>
                  <a:gd name="T56" fmla="*/ 124 w 546"/>
                  <a:gd name="T57" fmla="*/ 353 h 355"/>
                  <a:gd name="T58" fmla="*/ 100 w 546"/>
                  <a:gd name="T59" fmla="*/ 355 h 355"/>
                  <a:gd name="T60" fmla="*/ 69 w 546"/>
                  <a:gd name="T61" fmla="*/ 351 h 355"/>
                  <a:gd name="T62" fmla="*/ 34 w 546"/>
                  <a:gd name="T63" fmla="*/ 342 h 355"/>
                  <a:gd name="T64" fmla="*/ 0 w 546"/>
                  <a:gd name="T65" fmla="*/ 327 h 355"/>
                  <a:gd name="T66" fmla="*/ 21 w 546"/>
                  <a:gd name="T67" fmla="*/ 283 h 355"/>
                  <a:gd name="T68" fmla="*/ 53 w 546"/>
                  <a:gd name="T69" fmla="*/ 298 h 355"/>
                  <a:gd name="T70" fmla="*/ 82 w 546"/>
                  <a:gd name="T71" fmla="*/ 305 h 355"/>
                  <a:gd name="T72" fmla="*/ 105 w 546"/>
                  <a:gd name="T73" fmla="*/ 305 h 355"/>
                  <a:gd name="T74" fmla="*/ 129 w 546"/>
                  <a:gd name="T75" fmla="*/ 301 h 355"/>
                  <a:gd name="T76" fmla="*/ 153 w 546"/>
                  <a:gd name="T77" fmla="*/ 287 h 355"/>
                  <a:gd name="T78" fmla="*/ 173 w 546"/>
                  <a:gd name="T79" fmla="*/ 267 h 355"/>
                  <a:gd name="T80" fmla="*/ 191 w 546"/>
                  <a:gd name="T81" fmla="*/ 241 h 355"/>
                  <a:gd name="T82" fmla="*/ 208 w 546"/>
                  <a:gd name="T83" fmla="*/ 210 h 355"/>
                  <a:gd name="T84" fmla="*/ 224 w 546"/>
                  <a:gd name="T85" fmla="*/ 175 h 355"/>
                  <a:gd name="T86" fmla="*/ 239 w 546"/>
                  <a:gd name="T87" fmla="*/ 139 h 355"/>
                  <a:gd name="T88" fmla="*/ 257 w 546"/>
                  <a:gd name="T89" fmla="*/ 97 h 355"/>
                  <a:gd name="T90" fmla="*/ 275 w 546"/>
                  <a:gd name="T91" fmla="*/ 66 h 355"/>
                  <a:gd name="T92" fmla="*/ 297 w 546"/>
                  <a:gd name="T93" fmla="*/ 42 h 355"/>
                  <a:gd name="T94" fmla="*/ 323 w 546"/>
                  <a:gd name="T95" fmla="*/ 23 h 355"/>
                  <a:gd name="T96" fmla="*/ 350 w 546"/>
                  <a:gd name="T97" fmla="*/ 11 h 355"/>
                  <a:gd name="T98" fmla="*/ 380 w 546"/>
                  <a:gd name="T99" fmla="*/ 3 h 355"/>
                  <a:gd name="T100" fmla="*/ 409 w 546"/>
                  <a:gd name="T101" fmla="*/ 0 h 355"/>
                  <a:gd name="T102" fmla="*/ 438 w 546"/>
                  <a:gd name="T103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46" h="355">
                    <a:moveTo>
                      <a:pt x="438" y="0"/>
                    </a:moveTo>
                    <a:lnTo>
                      <a:pt x="465" y="2"/>
                    </a:lnTo>
                    <a:lnTo>
                      <a:pt x="489" y="5"/>
                    </a:lnTo>
                    <a:lnTo>
                      <a:pt x="511" y="9"/>
                    </a:lnTo>
                    <a:lnTo>
                      <a:pt x="529" y="12"/>
                    </a:lnTo>
                    <a:lnTo>
                      <a:pt x="540" y="16"/>
                    </a:lnTo>
                    <a:lnTo>
                      <a:pt x="546" y="18"/>
                    </a:lnTo>
                    <a:lnTo>
                      <a:pt x="531" y="64"/>
                    </a:lnTo>
                    <a:lnTo>
                      <a:pt x="528" y="62"/>
                    </a:lnTo>
                    <a:lnTo>
                      <a:pt x="517" y="58"/>
                    </a:lnTo>
                    <a:lnTo>
                      <a:pt x="502" y="55"/>
                    </a:lnTo>
                    <a:lnTo>
                      <a:pt x="482" y="53"/>
                    </a:lnTo>
                    <a:lnTo>
                      <a:pt x="458" y="49"/>
                    </a:lnTo>
                    <a:lnTo>
                      <a:pt x="434" y="47"/>
                    </a:lnTo>
                    <a:lnTo>
                      <a:pt x="409" y="49"/>
                    </a:lnTo>
                    <a:lnTo>
                      <a:pt x="383" y="53"/>
                    </a:lnTo>
                    <a:lnTo>
                      <a:pt x="358" y="60"/>
                    </a:lnTo>
                    <a:lnTo>
                      <a:pt x="336" y="73"/>
                    </a:lnTo>
                    <a:lnTo>
                      <a:pt x="316" y="91"/>
                    </a:lnTo>
                    <a:lnTo>
                      <a:pt x="301" y="115"/>
                    </a:lnTo>
                    <a:lnTo>
                      <a:pt x="283" y="157"/>
                    </a:lnTo>
                    <a:lnTo>
                      <a:pt x="270" y="192"/>
                    </a:lnTo>
                    <a:lnTo>
                      <a:pt x="253" y="225"/>
                    </a:lnTo>
                    <a:lnTo>
                      <a:pt x="237" y="258"/>
                    </a:lnTo>
                    <a:lnTo>
                      <a:pt x="219" y="287"/>
                    </a:lnTo>
                    <a:lnTo>
                      <a:pt x="197" y="311"/>
                    </a:lnTo>
                    <a:lnTo>
                      <a:pt x="173" y="331"/>
                    </a:lnTo>
                    <a:lnTo>
                      <a:pt x="146" y="345"/>
                    </a:lnTo>
                    <a:lnTo>
                      <a:pt x="124" y="353"/>
                    </a:lnTo>
                    <a:lnTo>
                      <a:pt x="100" y="355"/>
                    </a:lnTo>
                    <a:lnTo>
                      <a:pt x="69" y="351"/>
                    </a:lnTo>
                    <a:lnTo>
                      <a:pt x="34" y="342"/>
                    </a:lnTo>
                    <a:lnTo>
                      <a:pt x="0" y="327"/>
                    </a:lnTo>
                    <a:lnTo>
                      <a:pt x="21" y="283"/>
                    </a:lnTo>
                    <a:lnTo>
                      <a:pt x="53" y="298"/>
                    </a:lnTo>
                    <a:lnTo>
                      <a:pt x="82" y="305"/>
                    </a:lnTo>
                    <a:lnTo>
                      <a:pt x="105" y="305"/>
                    </a:lnTo>
                    <a:lnTo>
                      <a:pt x="129" y="301"/>
                    </a:lnTo>
                    <a:lnTo>
                      <a:pt x="153" y="287"/>
                    </a:lnTo>
                    <a:lnTo>
                      <a:pt x="173" y="267"/>
                    </a:lnTo>
                    <a:lnTo>
                      <a:pt x="191" y="241"/>
                    </a:lnTo>
                    <a:lnTo>
                      <a:pt x="208" y="210"/>
                    </a:lnTo>
                    <a:lnTo>
                      <a:pt x="224" y="175"/>
                    </a:lnTo>
                    <a:lnTo>
                      <a:pt x="239" y="139"/>
                    </a:lnTo>
                    <a:lnTo>
                      <a:pt x="257" y="97"/>
                    </a:lnTo>
                    <a:lnTo>
                      <a:pt x="275" y="66"/>
                    </a:lnTo>
                    <a:lnTo>
                      <a:pt x="297" y="42"/>
                    </a:lnTo>
                    <a:lnTo>
                      <a:pt x="323" y="23"/>
                    </a:lnTo>
                    <a:lnTo>
                      <a:pt x="350" y="11"/>
                    </a:lnTo>
                    <a:lnTo>
                      <a:pt x="380" y="3"/>
                    </a:lnTo>
                    <a:lnTo>
                      <a:pt x="409" y="0"/>
                    </a:lnTo>
                    <a:lnTo>
                      <a:pt x="438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1" name="Freeform 44">
                <a:extLst>
                  <a:ext uri="{FF2B5EF4-FFF2-40B4-BE49-F238E27FC236}">
                    <a16:creationId xmlns:a16="http://schemas.microsoft.com/office/drawing/2014/main" id="{860EB972-5FE4-3446-A7E9-E7A3D866C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321" y="3732708"/>
                <a:ext cx="574101" cy="516582"/>
              </a:xfrm>
              <a:custGeom>
                <a:avLst/>
                <a:gdLst>
                  <a:gd name="T0" fmla="*/ 425 w 1058"/>
                  <a:gd name="T1" fmla="*/ 82 h 951"/>
                  <a:gd name="T2" fmla="*/ 427 w 1058"/>
                  <a:gd name="T3" fmla="*/ 265 h 951"/>
                  <a:gd name="T4" fmla="*/ 420 w 1058"/>
                  <a:gd name="T5" fmla="*/ 377 h 951"/>
                  <a:gd name="T6" fmla="*/ 424 w 1058"/>
                  <a:gd name="T7" fmla="*/ 486 h 951"/>
                  <a:gd name="T8" fmla="*/ 462 w 1058"/>
                  <a:gd name="T9" fmla="*/ 576 h 951"/>
                  <a:gd name="T10" fmla="*/ 537 w 1058"/>
                  <a:gd name="T11" fmla="*/ 647 h 951"/>
                  <a:gd name="T12" fmla="*/ 619 w 1058"/>
                  <a:gd name="T13" fmla="*/ 686 h 951"/>
                  <a:gd name="T14" fmla="*/ 690 w 1058"/>
                  <a:gd name="T15" fmla="*/ 689 h 951"/>
                  <a:gd name="T16" fmla="*/ 767 w 1058"/>
                  <a:gd name="T17" fmla="*/ 682 h 951"/>
                  <a:gd name="T18" fmla="*/ 849 w 1058"/>
                  <a:gd name="T19" fmla="*/ 686 h 951"/>
                  <a:gd name="T20" fmla="*/ 932 w 1058"/>
                  <a:gd name="T21" fmla="*/ 724 h 951"/>
                  <a:gd name="T22" fmla="*/ 994 w 1058"/>
                  <a:gd name="T23" fmla="*/ 788 h 951"/>
                  <a:gd name="T24" fmla="*/ 1034 w 1058"/>
                  <a:gd name="T25" fmla="*/ 865 h 951"/>
                  <a:gd name="T26" fmla="*/ 1058 w 1058"/>
                  <a:gd name="T27" fmla="*/ 940 h 951"/>
                  <a:gd name="T28" fmla="*/ 1005 w 1058"/>
                  <a:gd name="T29" fmla="*/ 923 h 951"/>
                  <a:gd name="T30" fmla="*/ 979 w 1058"/>
                  <a:gd name="T31" fmla="*/ 858 h 951"/>
                  <a:gd name="T32" fmla="*/ 935 w 1058"/>
                  <a:gd name="T33" fmla="*/ 792 h 951"/>
                  <a:gd name="T34" fmla="*/ 871 w 1058"/>
                  <a:gd name="T35" fmla="*/ 742 h 951"/>
                  <a:gd name="T36" fmla="*/ 804 w 1058"/>
                  <a:gd name="T37" fmla="*/ 728 h 951"/>
                  <a:gd name="T38" fmla="*/ 732 w 1058"/>
                  <a:gd name="T39" fmla="*/ 733 h 951"/>
                  <a:gd name="T40" fmla="*/ 648 w 1058"/>
                  <a:gd name="T41" fmla="*/ 739 h 951"/>
                  <a:gd name="T42" fmla="*/ 564 w 1058"/>
                  <a:gd name="T43" fmla="*/ 719 h 951"/>
                  <a:gd name="T44" fmla="*/ 475 w 1058"/>
                  <a:gd name="T45" fmla="*/ 662 h 951"/>
                  <a:gd name="T46" fmla="*/ 411 w 1058"/>
                  <a:gd name="T47" fmla="*/ 585 h 951"/>
                  <a:gd name="T48" fmla="*/ 376 w 1058"/>
                  <a:gd name="T49" fmla="*/ 495 h 951"/>
                  <a:gd name="T50" fmla="*/ 371 w 1058"/>
                  <a:gd name="T51" fmla="*/ 377 h 951"/>
                  <a:gd name="T52" fmla="*/ 380 w 1058"/>
                  <a:gd name="T53" fmla="*/ 263 h 951"/>
                  <a:gd name="T54" fmla="*/ 369 w 1058"/>
                  <a:gd name="T55" fmla="*/ 247 h 951"/>
                  <a:gd name="T56" fmla="*/ 332 w 1058"/>
                  <a:gd name="T57" fmla="*/ 292 h 951"/>
                  <a:gd name="T58" fmla="*/ 281 w 1058"/>
                  <a:gd name="T59" fmla="*/ 320 h 951"/>
                  <a:gd name="T60" fmla="*/ 219 w 1058"/>
                  <a:gd name="T61" fmla="*/ 324 h 951"/>
                  <a:gd name="T62" fmla="*/ 126 w 1058"/>
                  <a:gd name="T63" fmla="*/ 300 h 951"/>
                  <a:gd name="T64" fmla="*/ 36 w 1058"/>
                  <a:gd name="T65" fmla="*/ 258 h 951"/>
                  <a:gd name="T66" fmla="*/ 29 w 1058"/>
                  <a:gd name="T67" fmla="*/ 194 h 951"/>
                  <a:gd name="T68" fmla="*/ 120 w 1058"/>
                  <a:gd name="T69" fmla="*/ 247 h 951"/>
                  <a:gd name="T70" fmla="*/ 226 w 1058"/>
                  <a:gd name="T71" fmla="*/ 276 h 951"/>
                  <a:gd name="T72" fmla="*/ 279 w 1058"/>
                  <a:gd name="T73" fmla="*/ 271 h 951"/>
                  <a:gd name="T74" fmla="*/ 321 w 1058"/>
                  <a:gd name="T75" fmla="*/ 230 h 951"/>
                  <a:gd name="T76" fmla="*/ 351 w 1058"/>
                  <a:gd name="T77" fmla="*/ 163 h 951"/>
                  <a:gd name="T78" fmla="*/ 365 w 1058"/>
                  <a:gd name="T79" fmla="*/ 82 h 951"/>
                  <a:gd name="T80" fmla="*/ 369 w 1058"/>
                  <a:gd name="T81" fmla="*/ 2 h 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58" h="951">
                    <a:moveTo>
                      <a:pt x="416" y="0"/>
                    </a:moveTo>
                    <a:lnTo>
                      <a:pt x="425" y="82"/>
                    </a:lnTo>
                    <a:lnTo>
                      <a:pt x="429" y="172"/>
                    </a:lnTo>
                    <a:lnTo>
                      <a:pt x="427" y="265"/>
                    </a:lnTo>
                    <a:lnTo>
                      <a:pt x="424" y="322"/>
                    </a:lnTo>
                    <a:lnTo>
                      <a:pt x="420" y="377"/>
                    </a:lnTo>
                    <a:lnTo>
                      <a:pt x="418" y="431"/>
                    </a:lnTo>
                    <a:lnTo>
                      <a:pt x="424" y="486"/>
                    </a:lnTo>
                    <a:lnTo>
                      <a:pt x="438" y="532"/>
                    </a:lnTo>
                    <a:lnTo>
                      <a:pt x="462" y="576"/>
                    </a:lnTo>
                    <a:lnTo>
                      <a:pt x="495" y="614"/>
                    </a:lnTo>
                    <a:lnTo>
                      <a:pt x="537" y="647"/>
                    </a:lnTo>
                    <a:lnTo>
                      <a:pt x="584" y="675"/>
                    </a:lnTo>
                    <a:lnTo>
                      <a:pt x="619" y="686"/>
                    </a:lnTo>
                    <a:lnTo>
                      <a:pt x="654" y="689"/>
                    </a:lnTo>
                    <a:lnTo>
                      <a:pt x="690" y="689"/>
                    </a:lnTo>
                    <a:lnTo>
                      <a:pt x="727" y="686"/>
                    </a:lnTo>
                    <a:lnTo>
                      <a:pt x="767" y="682"/>
                    </a:lnTo>
                    <a:lnTo>
                      <a:pt x="809" y="680"/>
                    </a:lnTo>
                    <a:lnTo>
                      <a:pt x="849" y="686"/>
                    </a:lnTo>
                    <a:lnTo>
                      <a:pt x="891" y="700"/>
                    </a:lnTo>
                    <a:lnTo>
                      <a:pt x="932" y="724"/>
                    </a:lnTo>
                    <a:lnTo>
                      <a:pt x="966" y="753"/>
                    </a:lnTo>
                    <a:lnTo>
                      <a:pt x="994" y="788"/>
                    </a:lnTo>
                    <a:lnTo>
                      <a:pt x="1016" y="827"/>
                    </a:lnTo>
                    <a:lnTo>
                      <a:pt x="1034" y="865"/>
                    </a:lnTo>
                    <a:lnTo>
                      <a:pt x="1048" y="903"/>
                    </a:lnTo>
                    <a:lnTo>
                      <a:pt x="1058" y="940"/>
                    </a:lnTo>
                    <a:lnTo>
                      <a:pt x="1012" y="951"/>
                    </a:lnTo>
                    <a:lnTo>
                      <a:pt x="1005" y="923"/>
                    </a:lnTo>
                    <a:lnTo>
                      <a:pt x="994" y="891"/>
                    </a:lnTo>
                    <a:lnTo>
                      <a:pt x="979" y="858"/>
                    </a:lnTo>
                    <a:lnTo>
                      <a:pt x="959" y="825"/>
                    </a:lnTo>
                    <a:lnTo>
                      <a:pt x="935" y="792"/>
                    </a:lnTo>
                    <a:lnTo>
                      <a:pt x="906" y="764"/>
                    </a:lnTo>
                    <a:lnTo>
                      <a:pt x="871" y="742"/>
                    </a:lnTo>
                    <a:lnTo>
                      <a:pt x="838" y="731"/>
                    </a:lnTo>
                    <a:lnTo>
                      <a:pt x="804" y="728"/>
                    </a:lnTo>
                    <a:lnTo>
                      <a:pt x="769" y="730"/>
                    </a:lnTo>
                    <a:lnTo>
                      <a:pt x="732" y="733"/>
                    </a:lnTo>
                    <a:lnTo>
                      <a:pt x="690" y="737"/>
                    </a:lnTo>
                    <a:lnTo>
                      <a:pt x="648" y="739"/>
                    </a:lnTo>
                    <a:lnTo>
                      <a:pt x="606" y="733"/>
                    </a:lnTo>
                    <a:lnTo>
                      <a:pt x="564" y="719"/>
                    </a:lnTo>
                    <a:lnTo>
                      <a:pt x="517" y="693"/>
                    </a:lnTo>
                    <a:lnTo>
                      <a:pt x="475" y="662"/>
                    </a:lnTo>
                    <a:lnTo>
                      <a:pt x="440" y="625"/>
                    </a:lnTo>
                    <a:lnTo>
                      <a:pt x="411" y="585"/>
                    </a:lnTo>
                    <a:lnTo>
                      <a:pt x="391" y="541"/>
                    </a:lnTo>
                    <a:lnTo>
                      <a:pt x="376" y="495"/>
                    </a:lnTo>
                    <a:lnTo>
                      <a:pt x="371" y="435"/>
                    </a:lnTo>
                    <a:lnTo>
                      <a:pt x="371" y="377"/>
                    </a:lnTo>
                    <a:lnTo>
                      <a:pt x="376" y="318"/>
                    </a:lnTo>
                    <a:lnTo>
                      <a:pt x="380" y="263"/>
                    </a:lnTo>
                    <a:lnTo>
                      <a:pt x="382" y="219"/>
                    </a:lnTo>
                    <a:lnTo>
                      <a:pt x="369" y="247"/>
                    </a:lnTo>
                    <a:lnTo>
                      <a:pt x="352" y="271"/>
                    </a:lnTo>
                    <a:lnTo>
                      <a:pt x="332" y="292"/>
                    </a:lnTo>
                    <a:lnTo>
                      <a:pt x="309" y="309"/>
                    </a:lnTo>
                    <a:lnTo>
                      <a:pt x="281" y="320"/>
                    </a:lnTo>
                    <a:lnTo>
                      <a:pt x="252" y="325"/>
                    </a:lnTo>
                    <a:lnTo>
                      <a:pt x="219" y="324"/>
                    </a:lnTo>
                    <a:lnTo>
                      <a:pt x="173" y="314"/>
                    </a:lnTo>
                    <a:lnTo>
                      <a:pt x="126" y="300"/>
                    </a:lnTo>
                    <a:lnTo>
                      <a:pt x="80" y="281"/>
                    </a:lnTo>
                    <a:lnTo>
                      <a:pt x="36" y="258"/>
                    </a:lnTo>
                    <a:lnTo>
                      <a:pt x="0" y="232"/>
                    </a:lnTo>
                    <a:lnTo>
                      <a:pt x="29" y="194"/>
                    </a:lnTo>
                    <a:lnTo>
                      <a:pt x="71" y="223"/>
                    </a:lnTo>
                    <a:lnTo>
                      <a:pt x="120" y="247"/>
                    </a:lnTo>
                    <a:lnTo>
                      <a:pt x="173" y="265"/>
                    </a:lnTo>
                    <a:lnTo>
                      <a:pt x="226" y="276"/>
                    </a:lnTo>
                    <a:lnTo>
                      <a:pt x="254" y="278"/>
                    </a:lnTo>
                    <a:lnTo>
                      <a:pt x="279" y="271"/>
                    </a:lnTo>
                    <a:lnTo>
                      <a:pt x="301" y="256"/>
                    </a:lnTo>
                    <a:lnTo>
                      <a:pt x="321" y="230"/>
                    </a:lnTo>
                    <a:lnTo>
                      <a:pt x="338" y="199"/>
                    </a:lnTo>
                    <a:lnTo>
                      <a:pt x="351" y="163"/>
                    </a:lnTo>
                    <a:lnTo>
                      <a:pt x="360" y="124"/>
                    </a:lnTo>
                    <a:lnTo>
                      <a:pt x="365" y="82"/>
                    </a:lnTo>
                    <a:lnTo>
                      <a:pt x="369" y="42"/>
                    </a:lnTo>
                    <a:lnTo>
                      <a:pt x="369" y="2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2" name="Freeform 45">
                <a:extLst>
                  <a:ext uri="{FF2B5EF4-FFF2-40B4-BE49-F238E27FC236}">
                    <a16:creationId xmlns:a16="http://schemas.microsoft.com/office/drawing/2014/main" id="{66F18754-2C32-8C4E-AD4D-99A47DFC9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4495" y="3690383"/>
                <a:ext cx="188834" cy="333174"/>
              </a:xfrm>
              <a:custGeom>
                <a:avLst/>
                <a:gdLst>
                  <a:gd name="T0" fmla="*/ 77 w 348"/>
                  <a:gd name="T1" fmla="*/ 0 h 615"/>
                  <a:gd name="T2" fmla="*/ 88 w 348"/>
                  <a:gd name="T3" fmla="*/ 7 h 615"/>
                  <a:gd name="T4" fmla="*/ 105 w 348"/>
                  <a:gd name="T5" fmla="*/ 22 h 615"/>
                  <a:gd name="T6" fmla="*/ 126 w 348"/>
                  <a:gd name="T7" fmla="*/ 40 h 615"/>
                  <a:gd name="T8" fmla="*/ 154 w 348"/>
                  <a:gd name="T9" fmla="*/ 62 h 615"/>
                  <a:gd name="T10" fmla="*/ 183 w 348"/>
                  <a:gd name="T11" fmla="*/ 90 h 615"/>
                  <a:gd name="T12" fmla="*/ 212 w 348"/>
                  <a:gd name="T13" fmla="*/ 119 h 615"/>
                  <a:gd name="T14" fmla="*/ 243 w 348"/>
                  <a:gd name="T15" fmla="*/ 150 h 615"/>
                  <a:gd name="T16" fmla="*/ 271 w 348"/>
                  <a:gd name="T17" fmla="*/ 181 h 615"/>
                  <a:gd name="T18" fmla="*/ 298 w 348"/>
                  <a:gd name="T19" fmla="*/ 214 h 615"/>
                  <a:gd name="T20" fmla="*/ 320 w 348"/>
                  <a:gd name="T21" fmla="*/ 247 h 615"/>
                  <a:gd name="T22" fmla="*/ 337 w 348"/>
                  <a:gd name="T23" fmla="*/ 280 h 615"/>
                  <a:gd name="T24" fmla="*/ 346 w 348"/>
                  <a:gd name="T25" fmla="*/ 311 h 615"/>
                  <a:gd name="T26" fmla="*/ 348 w 348"/>
                  <a:gd name="T27" fmla="*/ 340 h 615"/>
                  <a:gd name="T28" fmla="*/ 344 w 348"/>
                  <a:gd name="T29" fmla="*/ 357 h 615"/>
                  <a:gd name="T30" fmla="*/ 335 w 348"/>
                  <a:gd name="T31" fmla="*/ 375 h 615"/>
                  <a:gd name="T32" fmla="*/ 318 w 348"/>
                  <a:gd name="T33" fmla="*/ 392 h 615"/>
                  <a:gd name="T34" fmla="*/ 295 w 348"/>
                  <a:gd name="T35" fmla="*/ 406 h 615"/>
                  <a:gd name="T36" fmla="*/ 251 w 348"/>
                  <a:gd name="T37" fmla="*/ 430 h 615"/>
                  <a:gd name="T38" fmla="*/ 210 w 348"/>
                  <a:gd name="T39" fmla="*/ 456 h 615"/>
                  <a:gd name="T40" fmla="*/ 172 w 348"/>
                  <a:gd name="T41" fmla="*/ 481 h 615"/>
                  <a:gd name="T42" fmla="*/ 139 w 348"/>
                  <a:gd name="T43" fmla="*/ 509 h 615"/>
                  <a:gd name="T44" fmla="*/ 110 w 348"/>
                  <a:gd name="T45" fmla="*/ 536 h 615"/>
                  <a:gd name="T46" fmla="*/ 86 w 348"/>
                  <a:gd name="T47" fmla="*/ 562 h 615"/>
                  <a:gd name="T48" fmla="*/ 66 w 348"/>
                  <a:gd name="T49" fmla="*/ 582 h 615"/>
                  <a:gd name="T50" fmla="*/ 52 w 348"/>
                  <a:gd name="T51" fmla="*/ 600 h 615"/>
                  <a:gd name="T52" fmla="*/ 42 w 348"/>
                  <a:gd name="T53" fmla="*/ 611 h 615"/>
                  <a:gd name="T54" fmla="*/ 39 w 348"/>
                  <a:gd name="T55" fmla="*/ 615 h 615"/>
                  <a:gd name="T56" fmla="*/ 0 w 348"/>
                  <a:gd name="T57" fmla="*/ 585 h 615"/>
                  <a:gd name="T58" fmla="*/ 6 w 348"/>
                  <a:gd name="T59" fmla="*/ 580 h 615"/>
                  <a:gd name="T60" fmla="*/ 15 w 348"/>
                  <a:gd name="T61" fmla="*/ 567 h 615"/>
                  <a:gd name="T62" fmla="*/ 31 w 348"/>
                  <a:gd name="T63" fmla="*/ 549 h 615"/>
                  <a:gd name="T64" fmla="*/ 52 w 348"/>
                  <a:gd name="T65" fmla="*/ 527 h 615"/>
                  <a:gd name="T66" fmla="*/ 79 w 348"/>
                  <a:gd name="T67" fmla="*/ 499 h 615"/>
                  <a:gd name="T68" fmla="*/ 108 w 348"/>
                  <a:gd name="T69" fmla="*/ 472 h 615"/>
                  <a:gd name="T70" fmla="*/ 145 w 348"/>
                  <a:gd name="T71" fmla="*/ 443 h 615"/>
                  <a:gd name="T72" fmla="*/ 183 w 348"/>
                  <a:gd name="T73" fmla="*/ 414 h 615"/>
                  <a:gd name="T74" fmla="*/ 227 w 348"/>
                  <a:gd name="T75" fmla="*/ 388 h 615"/>
                  <a:gd name="T76" fmla="*/ 274 w 348"/>
                  <a:gd name="T77" fmla="*/ 362 h 615"/>
                  <a:gd name="T78" fmla="*/ 284 w 348"/>
                  <a:gd name="T79" fmla="*/ 359 h 615"/>
                  <a:gd name="T80" fmla="*/ 289 w 348"/>
                  <a:gd name="T81" fmla="*/ 353 h 615"/>
                  <a:gd name="T82" fmla="*/ 295 w 348"/>
                  <a:gd name="T83" fmla="*/ 348 h 615"/>
                  <a:gd name="T84" fmla="*/ 296 w 348"/>
                  <a:gd name="T85" fmla="*/ 344 h 615"/>
                  <a:gd name="T86" fmla="*/ 298 w 348"/>
                  <a:gd name="T87" fmla="*/ 339 h 615"/>
                  <a:gd name="T88" fmla="*/ 300 w 348"/>
                  <a:gd name="T89" fmla="*/ 335 h 615"/>
                  <a:gd name="T90" fmla="*/ 298 w 348"/>
                  <a:gd name="T91" fmla="*/ 313 h 615"/>
                  <a:gd name="T92" fmla="*/ 289 w 348"/>
                  <a:gd name="T93" fmla="*/ 289 h 615"/>
                  <a:gd name="T94" fmla="*/ 273 w 348"/>
                  <a:gd name="T95" fmla="*/ 264 h 615"/>
                  <a:gd name="T96" fmla="*/ 253 w 348"/>
                  <a:gd name="T97" fmla="*/ 234 h 615"/>
                  <a:gd name="T98" fmla="*/ 229 w 348"/>
                  <a:gd name="T99" fmla="*/ 205 h 615"/>
                  <a:gd name="T100" fmla="*/ 200 w 348"/>
                  <a:gd name="T101" fmla="*/ 174 h 615"/>
                  <a:gd name="T102" fmla="*/ 170 w 348"/>
                  <a:gd name="T103" fmla="*/ 145 h 615"/>
                  <a:gd name="T104" fmla="*/ 139 w 348"/>
                  <a:gd name="T105" fmla="*/ 114 h 615"/>
                  <a:gd name="T106" fmla="*/ 108 w 348"/>
                  <a:gd name="T107" fmla="*/ 86 h 615"/>
                  <a:gd name="T108" fmla="*/ 77 w 348"/>
                  <a:gd name="T109" fmla="*/ 61 h 615"/>
                  <a:gd name="T110" fmla="*/ 48 w 348"/>
                  <a:gd name="T111" fmla="*/ 39 h 615"/>
                  <a:gd name="T112" fmla="*/ 77 w 348"/>
                  <a:gd name="T113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48" h="615">
                    <a:moveTo>
                      <a:pt x="77" y="0"/>
                    </a:moveTo>
                    <a:lnTo>
                      <a:pt x="88" y="7"/>
                    </a:lnTo>
                    <a:lnTo>
                      <a:pt x="105" y="22"/>
                    </a:lnTo>
                    <a:lnTo>
                      <a:pt x="126" y="40"/>
                    </a:lnTo>
                    <a:lnTo>
                      <a:pt x="154" y="62"/>
                    </a:lnTo>
                    <a:lnTo>
                      <a:pt x="183" y="90"/>
                    </a:lnTo>
                    <a:lnTo>
                      <a:pt x="212" y="119"/>
                    </a:lnTo>
                    <a:lnTo>
                      <a:pt x="243" y="150"/>
                    </a:lnTo>
                    <a:lnTo>
                      <a:pt x="271" y="181"/>
                    </a:lnTo>
                    <a:lnTo>
                      <a:pt x="298" y="214"/>
                    </a:lnTo>
                    <a:lnTo>
                      <a:pt x="320" y="247"/>
                    </a:lnTo>
                    <a:lnTo>
                      <a:pt x="337" y="280"/>
                    </a:lnTo>
                    <a:lnTo>
                      <a:pt x="346" y="311"/>
                    </a:lnTo>
                    <a:lnTo>
                      <a:pt x="348" y="340"/>
                    </a:lnTo>
                    <a:lnTo>
                      <a:pt x="344" y="357"/>
                    </a:lnTo>
                    <a:lnTo>
                      <a:pt x="335" y="375"/>
                    </a:lnTo>
                    <a:lnTo>
                      <a:pt x="318" y="392"/>
                    </a:lnTo>
                    <a:lnTo>
                      <a:pt x="295" y="406"/>
                    </a:lnTo>
                    <a:lnTo>
                      <a:pt x="251" y="430"/>
                    </a:lnTo>
                    <a:lnTo>
                      <a:pt x="210" y="456"/>
                    </a:lnTo>
                    <a:lnTo>
                      <a:pt x="172" y="481"/>
                    </a:lnTo>
                    <a:lnTo>
                      <a:pt x="139" y="509"/>
                    </a:lnTo>
                    <a:lnTo>
                      <a:pt x="110" y="536"/>
                    </a:lnTo>
                    <a:lnTo>
                      <a:pt x="86" y="562"/>
                    </a:lnTo>
                    <a:lnTo>
                      <a:pt x="66" y="582"/>
                    </a:lnTo>
                    <a:lnTo>
                      <a:pt x="52" y="600"/>
                    </a:lnTo>
                    <a:lnTo>
                      <a:pt x="42" y="611"/>
                    </a:lnTo>
                    <a:lnTo>
                      <a:pt x="39" y="615"/>
                    </a:lnTo>
                    <a:lnTo>
                      <a:pt x="0" y="585"/>
                    </a:lnTo>
                    <a:lnTo>
                      <a:pt x="6" y="580"/>
                    </a:lnTo>
                    <a:lnTo>
                      <a:pt x="15" y="567"/>
                    </a:lnTo>
                    <a:lnTo>
                      <a:pt x="31" y="549"/>
                    </a:lnTo>
                    <a:lnTo>
                      <a:pt x="52" y="527"/>
                    </a:lnTo>
                    <a:lnTo>
                      <a:pt x="79" y="499"/>
                    </a:lnTo>
                    <a:lnTo>
                      <a:pt x="108" y="472"/>
                    </a:lnTo>
                    <a:lnTo>
                      <a:pt x="145" y="443"/>
                    </a:lnTo>
                    <a:lnTo>
                      <a:pt x="183" y="414"/>
                    </a:lnTo>
                    <a:lnTo>
                      <a:pt x="227" y="388"/>
                    </a:lnTo>
                    <a:lnTo>
                      <a:pt x="274" y="362"/>
                    </a:lnTo>
                    <a:lnTo>
                      <a:pt x="284" y="359"/>
                    </a:lnTo>
                    <a:lnTo>
                      <a:pt x="289" y="353"/>
                    </a:lnTo>
                    <a:lnTo>
                      <a:pt x="295" y="348"/>
                    </a:lnTo>
                    <a:lnTo>
                      <a:pt x="296" y="344"/>
                    </a:lnTo>
                    <a:lnTo>
                      <a:pt x="298" y="339"/>
                    </a:lnTo>
                    <a:lnTo>
                      <a:pt x="300" y="335"/>
                    </a:lnTo>
                    <a:lnTo>
                      <a:pt x="298" y="313"/>
                    </a:lnTo>
                    <a:lnTo>
                      <a:pt x="289" y="289"/>
                    </a:lnTo>
                    <a:lnTo>
                      <a:pt x="273" y="264"/>
                    </a:lnTo>
                    <a:lnTo>
                      <a:pt x="253" y="234"/>
                    </a:lnTo>
                    <a:lnTo>
                      <a:pt x="229" y="205"/>
                    </a:lnTo>
                    <a:lnTo>
                      <a:pt x="200" y="174"/>
                    </a:lnTo>
                    <a:lnTo>
                      <a:pt x="170" y="145"/>
                    </a:lnTo>
                    <a:lnTo>
                      <a:pt x="139" y="114"/>
                    </a:lnTo>
                    <a:lnTo>
                      <a:pt x="108" y="86"/>
                    </a:lnTo>
                    <a:lnTo>
                      <a:pt x="77" y="61"/>
                    </a:lnTo>
                    <a:lnTo>
                      <a:pt x="48" y="39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" name="Freeform 46">
                <a:extLst>
                  <a:ext uri="{FF2B5EF4-FFF2-40B4-BE49-F238E27FC236}">
                    <a16:creationId xmlns:a16="http://schemas.microsoft.com/office/drawing/2014/main" id="{B1C5507D-78CB-BB42-9DD0-C0BE04D9F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4897" y="4056114"/>
                <a:ext cx="347282" cy="144339"/>
              </a:xfrm>
              <a:custGeom>
                <a:avLst/>
                <a:gdLst>
                  <a:gd name="T0" fmla="*/ 216 w 640"/>
                  <a:gd name="T1" fmla="*/ 0 h 267"/>
                  <a:gd name="T2" fmla="*/ 261 w 640"/>
                  <a:gd name="T3" fmla="*/ 4 h 267"/>
                  <a:gd name="T4" fmla="*/ 303 w 640"/>
                  <a:gd name="T5" fmla="*/ 17 h 267"/>
                  <a:gd name="T6" fmla="*/ 344 w 640"/>
                  <a:gd name="T7" fmla="*/ 35 h 267"/>
                  <a:gd name="T8" fmla="*/ 380 w 640"/>
                  <a:gd name="T9" fmla="*/ 62 h 267"/>
                  <a:gd name="T10" fmla="*/ 426 w 640"/>
                  <a:gd name="T11" fmla="*/ 99 h 267"/>
                  <a:gd name="T12" fmla="*/ 472 w 640"/>
                  <a:gd name="T13" fmla="*/ 128 h 267"/>
                  <a:gd name="T14" fmla="*/ 515 w 640"/>
                  <a:gd name="T15" fmla="*/ 148 h 267"/>
                  <a:gd name="T16" fmla="*/ 556 w 640"/>
                  <a:gd name="T17" fmla="*/ 163 h 267"/>
                  <a:gd name="T18" fmla="*/ 588 w 640"/>
                  <a:gd name="T19" fmla="*/ 172 h 267"/>
                  <a:gd name="T20" fmla="*/ 616 w 640"/>
                  <a:gd name="T21" fmla="*/ 176 h 267"/>
                  <a:gd name="T22" fmla="*/ 634 w 640"/>
                  <a:gd name="T23" fmla="*/ 178 h 267"/>
                  <a:gd name="T24" fmla="*/ 640 w 640"/>
                  <a:gd name="T25" fmla="*/ 180 h 267"/>
                  <a:gd name="T26" fmla="*/ 640 w 640"/>
                  <a:gd name="T27" fmla="*/ 227 h 267"/>
                  <a:gd name="T28" fmla="*/ 631 w 640"/>
                  <a:gd name="T29" fmla="*/ 227 h 267"/>
                  <a:gd name="T30" fmla="*/ 610 w 640"/>
                  <a:gd name="T31" fmla="*/ 223 h 267"/>
                  <a:gd name="T32" fmla="*/ 579 w 640"/>
                  <a:gd name="T33" fmla="*/ 218 h 267"/>
                  <a:gd name="T34" fmla="*/ 541 w 640"/>
                  <a:gd name="T35" fmla="*/ 209 h 267"/>
                  <a:gd name="T36" fmla="*/ 497 w 640"/>
                  <a:gd name="T37" fmla="*/ 192 h 267"/>
                  <a:gd name="T38" fmla="*/ 448 w 640"/>
                  <a:gd name="T39" fmla="*/ 170 h 267"/>
                  <a:gd name="T40" fmla="*/ 398 w 640"/>
                  <a:gd name="T41" fmla="*/ 139 h 267"/>
                  <a:gd name="T42" fmla="*/ 347 w 640"/>
                  <a:gd name="T43" fmla="*/ 97 h 267"/>
                  <a:gd name="T44" fmla="*/ 316 w 640"/>
                  <a:gd name="T45" fmla="*/ 73 h 267"/>
                  <a:gd name="T46" fmla="*/ 282 w 640"/>
                  <a:gd name="T47" fmla="*/ 59 h 267"/>
                  <a:gd name="T48" fmla="*/ 247 w 640"/>
                  <a:gd name="T49" fmla="*/ 51 h 267"/>
                  <a:gd name="T50" fmla="*/ 210 w 640"/>
                  <a:gd name="T51" fmla="*/ 50 h 267"/>
                  <a:gd name="T52" fmla="*/ 174 w 640"/>
                  <a:gd name="T53" fmla="*/ 53 h 267"/>
                  <a:gd name="T54" fmla="*/ 141 w 640"/>
                  <a:gd name="T55" fmla="*/ 64 h 267"/>
                  <a:gd name="T56" fmla="*/ 112 w 640"/>
                  <a:gd name="T57" fmla="*/ 79 h 267"/>
                  <a:gd name="T58" fmla="*/ 86 w 640"/>
                  <a:gd name="T59" fmla="*/ 99 h 267"/>
                  <a:gd name="T60" fmla="*/ 66 w 640"/>
                  <a:gd name="T61" fmla="*/ 123 h 267"/>
                  <a:gd name="T62" fmla="*/ 53 w 640"/>
                  <a:gd name="T63" fmla="*/ 152 h 267"/>
                  <a:gd name="T64" fmla="*/ 48 w 640"/>
                  <a:gd name="T65" fmla="*/ 183 h 267"/>
                  <a:gd name="T66" fmla="*/ 48 w 640"/>
                  <a:gd name="T67" fmla="*/ 216 h 267"/>
                  <a:gd name="T68" fmla="*/ 57 w 640"/>
                  <a:gd name="T69" fmla="*/ 253 h 267"/>
                  <a:gd name="T70" fmla="*/ 11 w 640"/>
                  <a:gd name="T71" fmla="*/ 267 h 267"/>
                  <a:gd name="T72" fmla="*/ 0 w 640"/>
                  <a:gd name="T73" fmla="*/ 220 h 267"/>
                  <a:gd name="T74" fmla="*/ 0 w 640"/>
                  <a:gd name="T75" fmla="*/ 176 h 267"/>
                  <a:gd name="T76" fmla="*/ 8 w 640"/>
                  <a:gd name="T77" fmla="*/ 136 h 267"/>
                  <a:gd name="T78" fmla="*/ 26 w 640"/>
                  <a:gd name="T79" fmla="*/ 97 h 267"/>
                  <a:gd name="T80" fmla="*/ 51 w 640"/>
                  <a:gd name="T81" fmla="*/ 64 h 267"/>
                  <a:gd name="T82" fmla="*/ 86 w 640"/>
                  <a:gd name="T83" fmla="*/ 37 h 267"/>
                  <a:gd name="T84" fmla="*/ 128 w 640"/>
                  <a:gd name="T85" fmla="*/ 17 h 267"/>
                  <a:gd name="T86" fmla="*/ 170 w 640"/>
                  <a:gd name="T87" fmla="*/ 4 h 267"/>
                  <a:gd name="T88" fmla="*/ 216 w 640"/>
                  <a:gd name="T8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40" h="267">
                    <a:moveTo>
                      <a:pt x="216" y="0"/>
                    </a:moveTo>
                    <a:lnTo>
                      <a:pt x="261" y="4"/>
                    </a:lnTo>
                    <a:lnTo>
                      <a:pt x="303" y="17"/>
                    </a:lnTo>
                    <a:lnTo>
                      <a:pt x="344" y="35"/>
                    </a:lnTo>
                    <a:lnTo>
                      <a:pt x="380" y="62"/>
                    </a:lnTo>
                    <a:lnTo>
                      <a:pt x="426" y="99"/>
                    </a:lnTo>
                    <a:lnTo>
                      <a:pt x="472" y="128"/>
                    </a:lnTo>
                    <a:lnTo>
                      <a:pt x="515" y="148"/>
                    </a:lnTo>
                    <a:lnTo>
                      <a:pt x="556" y="163"/>
                    </a:lnTo>
                    <a:lnTo>
                      <a:pt x="588" y="172"/>
                    </a:lnTo>
                    <a:lnTo>
                      <a:pt x="616" y="176"/>
                    </a:lnTo>
                    <a:lnTo>
                      <a:pt x="634" y="178"/>
                    </a:lnTo>
                    <a:lnTo>
                      <a:pt x="640" y="180"/>
                    </a:lnTo>
                    <a:lnTo>
                      <a:pt x="640" y="227"/>
                    </a:lnTo>
                    <a:lnTo>
                      <a:pt x="631" y="227"/>
                    </a:lnTo>
                    <a:lnTo>
                      <a:pt x="610" y="223"/>
                    </a:lnTo>
                    <a:lnTo>
                      <a:pt x="579" y="218"/>
                    </a:lnTo>
                    <a:lnTo>
                      <a:pt x="541" y="209"/>
                    </a:lnTo>
                    <a:lnTo>
                      <a:pt x="497" y="192"/>
                    </a:lnTo>
                    <a:lnTo>
                      <a:pt x="448" y="170"/>
                    </a:lnTo>
                    <a:lnTo>
                      <a:pt x="398" y="139"/>
                    </a:lnTo>
                    <a:lnTo>
                      <a:pt x="347" y="97"/>
                    </a:lnTo>
                    <a:lnTo>
                      <a:pt x="316" y="73"/>
                    </a:lnTo>
                    <a:lnTo>
                      <a:pt x="282" y="59"/>
                    </a:lnTo>
                    <a:lnTo>
                      <a:pt x="247" y="51"/>
                    </a:lnTo>
                    <a:lnTo>
                      <a:pt x="210" y="50"/>
                    </a:lnTo>
                    <a:lnTo>
                      <a:pt x="174" y="53"/>
                    </a:lnTo>
                    <a:lnTo>
                      <a:pt x="141" y="64"/>
                    </a:lnTo>
                    <a:lnTo>
                      <a:pt x="112" y="79"/>
                    </a:lnTo>
                    <a:lnTo>
                      <a:pt x="86" y="99"/>
                    </a:lnTo>
                    <a:lnTo>
                      <a:pt x="66" y="123"/>
                    </a:lnTo>
                    <a:lnTo>
                      <a:pt x="53" y="152"/>
                    </a:lnTo>
                    <a:lnTo>
                      <a:pt x="48" y="183"/>
                    </a:lnTo>
                    <a:lnTo>
                      <a:pt x="48" y="216"/>
                    </a:lnTo>
                    <a:lnTo>
                      <a:pt x="57" y="253"/>
                    </a:lnTo>
                    <a:lnTo>
                      <a:pt x="11" y="267"/>
                    </a:lnTo>
                    <a:lnTo>
                      <a:pt x="0" y="220"/>
                    </a:lnTo>
                    <a:lnTo>
                      <a:pt x="0" y="176"/>
                    </a:lnTo>
                    <a:lnTo>
                      <a:pt x="8" y="136"/>
                    </a:lnTo>
                    <a:lnTo>
                      <a:pt x="26" y="97"/>
                    </a:lnTo>
                    <a:lnTo>
                      <a:pt x="51" y="64"/>
                    </a:lnTo>
                    <a:lnTo>
                      <a:pt x="86" y="37"/>
                    </a:lnTo>
                    <a:lnTo>
                      <a:pt x="128" y="17"/>
                    </a:lnTo>
                    <a:lnTo>
                      <a:pt x="170" y="4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" name="Freeform 47">
                <a:extLst>
                  <a:ext uri="{FF2B5EF4-FFF2-40B4-BE49-F238E27FC236}">
                    <a16:creationId xmlns:a16="http://schemas.microsoft.com/office/drawing/2014/main" id="{119380DD-D30B-5E41-9DEA-90F91622E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1252" y="4191771"/>
                <a:ext cx="119378" cy="300616"/>
              </a:xfrm>
              <a:custGeom>
                <a:avLst/>
                <a:gdLst>
                  <a:gd name="T0" fmla="*/ 175 w 221"/>
                  <a:gd name="T1" fmla="*/ 0 h 554"/>
                  <a:gd name="T2" fmla="*/ 221 w 221"/>
                  <a:gd name="T3" fmla="*/ 16 h 554"/>
                  <a:gd name="T4" fmla="*/ 219 w 221"/>
                  <a:gd name="T5" fmla="*/ 22 h 554"/>
                  <a:gd name="T6" fmla="*/ 213 w 221"/>
                  <a:gd name="T7" fmla="*/ 35 h 554"/>
                  <a:gd name="T8" fmla="*/ 206 w 221"/>
                  <a:gd name="T9" fmla="*/ 55 h 554"/>
                  <a:gd name="T10" fmla="*/ 197 w 221"/>
                  <a:gd name="T11" fmla="*/ 80 h 554"/>
                  <a:gd name="T12" fmla="*/ 188 w 221"/>
                  <a:gd name="T13" fmla="*/ 111 h 554"/>
                  <a:gd name="T14" fmla="*/ 175 w 221"/>
                  <a:gd name="T15" fmla="*/ 148 h 554"/>
                  <a:gd name="T16" fmla="*/ 162 w 221"/>
                  <a:gd name="T17" fmla="*/ 186 h 554"/>
                  <a:gd name="T18" fmla="*/ 151 w 221"/>
                  <a:gd name="T19" fmla="*/ 228 h 554"/>
                  <a:gd name="T20" fmla="*/ 139 w 221"/>
                  <a:gd name="T21" fmla="*/ 271 h 554"/>
                  <a:gd name="T22" fmla="*/ 128 w 221"/>
                  <a:gd name="T23" fmla="*/ 313 h 554"/>
                  <a:gd name="T24" fmla="*/ 118 w 221"/>
                  <a:gd name="T25" fmla="*/ 355 h 554"/>
                  <a:gd name="T26" fmla="*/ 111 w 221"/>
                  <a:gd name="T27" fmla="*/ 397 h 554"/>
                  <a:gd name="T28" fmla="*/ 102 w 221"/>
                  <a:gd name="T29" fmla="*/ 444 h 554"/>
                  <a:gd name="T30" fmla="*/ 89 w 221"/>
                  <a:gd name="T31" fmla="*/ 483 h 554"/>
                  <a:gd name="T32" fmla="*/ 75 w 221"/>
                  <a:gd name="T33" fmla="*/ 514 h 554"/>
                  <a:gd name="T34" fmla="*/ 60 w 221"/>
                  <a:gd name="T35" fmla="*/ 536 h 554"/>
                  <a:gd name="T36" fmla="*/ 42 w 221"/>
                  <a:gd name="T37" fmla="*/ 550 h 554"/>
                  <a:gd name="T38" fmla="*/ 33 w 221"/>
                  <a:gd name="T39" fmla="*/ 552 h 554"/>
                  <a:gd name="T40" fmla="*/ 25 w 221"/>
                  <a:gd name="T41" fmla="*/ 554 h 554"/>
                  <a:gd name="T42" fmla="*/ 20 w 221"/>
                  <a:gd name="T43" fmla="*/ 554 h 554"/>
                  <a:gd name="T44" fmla="*/ 12 w 221"/>
                  <a:gd name="T45" fmla="*/ 554 h 554"/>
                  <a:gd name="T46" fmla="*/ 5 w 221"/>
                  <a:gd name="T47" fmla="*/ 552 h 554"/>
                  <a:gd name="T48" fmla="*/ 0 w 221"/>
                  <a:gd name="T49" fmla="*/ 550 h 554"/>
                  <a:gd name="T50" fmla="*/ 23 w 221"/>
                  <a:gd name="T51" fmla="*/ 508 h 554"/>
                  <a:gd name="T52" fmla="*/ 20 w 221"/>
                  <a:gd name="T53" fmla="*/ 507 h 554"/>
                  <a:gd name="T54" fmla="*/ 20 w 221"/>
                  <a:gd name="T55" fmla="*/ 507 h 554"/>
                  <a:gd name="T56" fmla="*/ 20 w 221"/>
                  <a:gd name="T57" fmla="*/ 507 h 554"/>
                  <a:gd name="T58" fmla="*/ 20 w 221"/>
                  <a:gd name="T59" fmla="*/ 507 h 554"/>
                  <a:gd name="T60" fmla="*/ 25 w 221"/>
                  <a:gd name="T61" fmla="*/ 503 h 554"/>
                  <a:gd name="T62" fmla="*/ 31 w 221"/>
                  <a:gd name="T63" fmla="*/ 496 h 554"/>
                  <a:gd name="T64" fmla="*/ 38 w 221"/>
                  <a:gd name="T65" fmla="*/ 481 h 554"/>
                  <a:gd name="T66" fmla="*/ 47 w 221"/>
                  <a:gd name="T67" fmla="*/ 461 h 554"/>
                  <a:gd name="T68" fmla="*/ 55 w 221"/>
                  <a:gd name="T69" fmla="*/ 430 h 554"/>
                  <a:gd name="T70" fmla="*/ 64 w 221"/>
                  <a:gd name="T71" fmla="*/ 388 h 554"/>
                  <a:gd name="T72" fmla="*/ 73 w 221"/>
                  <a:gd name="T73" fmla="*/ 342 h 554"/>
                  <a:gd name="T74" fmla="*/ 84 w 221"/>
                  <a:gd name="T75" fmla="*/ 296 h 554"/>
                  <a:gd name="T76" fmla="*/ 95 w 221"/>
                  <a:gd name="T77" fmla="*/ 249 h 554"/>
                  <a:gd name="T78" fmla="*/ 107 w 221"/>
                  <a:gd name="T79" fmla="*/ 201 h 554"/>
                  <a:gd name="T80" fmla="*/ 122 w 221"/>
                  <a:gd name="T81" fmla="*/ 157 h 554"/>
                  <a:gd name="T82" fmla="*/ 135 w 221"/>
                  <a:gd name="T83" fmla="*/ 115 h 554"/>
                  <a:gd name="T84" fmla="*/ 148 w 221"/>
                  <a:gd name="T85" fmla="*/ 78 h 554"/>
                  <a:gd name="T86" fmla="*/ 159 w 221"/>
                  <a:gd name="T87" fmla="*/ 47 h 554"/>
                  <a:gd name="T88" fmla="*/ 168 w 221"/>
                  <a:gd name="T89" fmla="*/ 24 h 554"/>
                  <a:gd name="T90" fmla="*/ 173 w 221"/>
                  <a:gd name="T91" fmla="*/ 7 h 554"/>
                  <a:gd name="T92" fmla="*/ 175 w 221"/>
                  <a:gd name="T93" fmla="*/ 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1" h="554">
                    <a:moveTo>
                      <a:pt x="175" y="0"/>
                    </a:moveTo>
                    <a:lnTo>
                      <a:pt x="221" y="16"/>
                    </a:lnTo>
                    <a:lnTo>
                      <a:pt x="219" y="22"/>
                    </a:lnTo>
                    <a:lnTo>
                      <a:pt x="213" y="35"/>
                    </a:lnTo>
                    <a:lnTo>
                      <a:pt x="206" y="55"/>
                    </a:lnTo>
                    <a:lnTo>
                      <a:pt x="197" y="80"/>
                    </a:lnTo>
                    <a:lnTo>
                      <a:pt x="188" y="111"/>
                    </a:lnTo>
                    <a:lnTo>
                      <a:pt x="175" y="148"/>
                    </a:lnTo>
                    <a:lnTo>
                      <a:pt x="162" y="186"/>
                    </a:lnTo>
                    <a:lnTo>
                      <a:pt x="151" y="228"/>
                    </a:lnTo>
                    <a:lnTo>
                      <a:pt x="139" y="271"/>
                    </a:lnTo>
                    <a:lnTo>
                      <a:pt x="128" y="313"/>
                    </a:lnTo>
                    <a:lnTo>
                      <a:pt x="118" y="355"/>
                    </a:lnTo>
                    <a:lnTo>
                      <a:pt x="111" y="397"/>
                    </a:lnTo>
                    <a:lnTo>
                      <a:pt x="102" y="444"/>
                    </a:lnTo>
                    <a:lnTo>
                      <a:pt x="89" y="483"/>
                    </a:lnTo>
                    <a:lnTo>
                      <a:pt x="75" y="514"/>
                    </a:lnTo>
                    <a:lnTo>
                      <a:pt x="60" y="536"/>
                    </a:lnTo>
                    <a:lnTo>
                      <a:pt x="42" y="550"/>
                    </a:lnTo>
                    <a:lnTo>
                      <a:pt x="33" y="552"/>
                    </a:lnTo>
                    <a:lnTo>
                      <a:pt x="25" y="554"/>
                    </a:lnTo>
                    <a:lnTo>
                      <a:pt x="20" y="554"/>
                    </a:lnTo>
                    <a:lnTo>
                      <a:pt x="12" y="554"/>
                    </a:lnTo>
                    <a:lnTo>
                      <a:pt x="5" y="552"/>
                    </a:lnTo>
                    <a:lnTo>
                      <a:pt x="0" y="550"/>
                    </a:lnTo>
                    <a:lnTo>
                      <a:pt x="23" y="508"/>
                    </a:lnTo>
                    <a:lnTo>
                      <a:pt x="20" y="507"/>
                    </a:lnTo>
                    <a:lnTo>
                      <a:pt x="20" y="507"/>
                    </a:lnTo>
                    <a:lnTo>
                      <a:pt x="20" y="507"/>
                    </a:lnTo>
                    <a:lnTo>
                      <a:pt x="20" y="507"/>
                    </a:lnTo>
                    <a:lnTo>
                      <a:pt x="25" y="503"/>
                    </a:lnTo>
                    <a:lnTo>
                      <a:pt x="31" y="496"/>
                    </a:lnTo>
                    <a:lnTo>
                      <a:pt x="38" y="481"/>
                    </a:lnTo>
                    <a:lnTo>
                      <a:pt x="47" y="461"/>
                    </a:lnTo>
                    <a:lnTo>
                      <a:pt x="55" y="430"/>
                    </a:lnTo>
                    <a:lnTo>
                      <a:pt x="64" y="388"/>
                    </a:lnTo>
                    <a:lnTo>
                      <a:pt x="73" y="342"/>
                    </a:lnTo>
                    <a:lnTo>
                      <a:pt x="84" y="296"/>
                    </a:lnTo>
                    <a:lnTo>
                      <a:pt x="95" y="249"/>
                    </a:lnTo>
                    <a:lnTo>
                      <a:pt x="107" y="201"/>
                    </a:lnTo>
                    <a:lnTo>
                      <a:pt x="122" y="157"/>
                    </a:lnTo>
                    <a:lnTo>
                      <a:pt x="135" y="115"/>
                    </a:lnTo>
                    <a:lnTo>
                      <a:pt x="148" y="78"/>
                    </a:lnTo>
                    <a:lnTo>
                      <a:pt x="159" y="47"/>
                    </a:lnTo>
                    <a:lnTo>
                      <a:pt x="168" y="24"/>
                    </a:lnTo>
                    <a:lnTo>
                      <a:pt x="173" y="7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5" name="Freeform 48">
                <a:extLst>
                  <a:ext uri="{FF2B5EF4-FFF2-40B4-BE49-F238E27FC236}">
                    <a16:creationId xmlns:a16="http://schemas.microsoft.com/office/drawing/2014/main" id="{7EFC33B8-4014-5848-A1B3-31DB0AF73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442" y="4257972"/>
                <a:ext cx="69456" cy="230074"/>
              </a:xfrm>
              <a:custGeom>
                <a:avLst/>
                <a:gdLst>
                  <a:gd name="T0" fmla="*/ 93 w 128"/>
                  <a:gd name="T1" fmla="*/ 0 h 425"/>
                  <a:gd name="T2" fmla="*/ 110 w 128"/>
                  <a:gd name="T3" fmla="*/ 19 h 425"/>
                  <a:gd name="T4" fmla="*/ 124 w 128"/>
                  <a:gd name="T5" fmla="*/ 37 h 425"/>
                  <a:gd name="T6" fmla="*/ 121 w 128"/>
                  <a:gd name="T7" fmla="*/ 41 h 425"/>
                  <a:gd name="T8" fmla="*/ 112 w 128"/>
                  <a:gd name="T9" fmla="*/ 50 h 425"/>
                  <a:gd name="T10" fmla="*/ 101 w 128"/>
                  <a:gd name="T11" fmla="*/ 63 h 425"/>
                  <a:gd name="T12" fmla="*/ 88 w 128"/>
                  <a:gd name="T13" fmla="*/ 81 h 425"/>
                  <a:gd name="T14" fmla="*/ 75 w 128"/>
                  <a:gd name="T15" fmla="*/ 103 h 425"/>
                  <a:gd name="T16" fmla="*/ 64 w 128"/>
                  <a:gd name="T17" fmla="*/ 128 h 425"/>
                  <a:gd name="T18" fmla="*/ 55 w 128"/>
                  <a:gd name="T19" fmla="*/ 158 h 425"/>
                  <a:gd name="T20" fmla="*/ 49 w 128"/>
                  <a:gd name="T21" fmla="*/ 191 h 425"/>
                  <a:gd name="T22" fmla="*/ 49 w 128"/>
                  <a:gd name="T23" fmla="*/ 225 h 425"/>
                  <a:gd name="T24" fmla="*/ 55 w 128"/>
                  <a:gd name="T25" fmla="*/ 264 h 425"/>
                  <a:gd name="T26" fmla="*/ 70 w 128"/>
                  <a:gd name="T27" fmla="*/ 304 h 425"/>
                  <a:gd name="T28" fmla="*/ 93 w 128"/>
                  <a:gd name="T29" fmla="*/ 348 h 425"/>
                  <a:gd name="T30" fmla="*/ 128 w 128"/>
                  <a:gd name="T31" fmla="*/ 394 h 425"/>
                  <a:gd name="T32" fmla="*/ 91 w 128"/>
                  <a:gd name="T33" fmla="*/ 425 h 425"/>
                  <a:gd name="T34" fmla="*/ 53 w 128"/>
                  <a:gd name="T35" fmla="*/ 375 h 425"/>
                  <a:gd name="T36" fmla="*/ 26 w 128"/>
                  <a:gd name="T37" fmla="*/ 326 h 425"/>
                  <a:gd name="T38" fmla="*/ 9 w 128"/>
                  <a:gd name="T39" fmla="*/ 280 h 425"/>
                  <a:gd name="T40" fmla="*/ 2 w 128"/>
                  <a:gd name="T41" fmla="*/ 238 h 425"/>
                  <a:gd name="T42" fmla="*/ 0 w 128"/>
                  <a:gd name="T43" fmla="*/ 196 h 425"/>
                  <a:gd name="T44" fmla="*/ 6 w 128"/>
                  <a:gd name="T45" fmla="*/ 160 h 425"/>
                  <a:gd name="T46" fmla="*/ 15 w 128"/>
                  <a:gd name="T47" fmla="*/ 125 h 425"/>
                  <a:gd name="T48" fmla="*/ 28 w 128"/>
                  <a:gd name="T49" fmla="*/ 94 h 425"/>
                  <a:gd name="T50" fmla="*/ 42 w 128"/>
                  <a:gd name="T51" fmla="*/ 66 h 425"/>
                  <a:gd name="T52" fmla="*/ 57 w 128"/>
                  <a:gd name="T53" fmla="*/ 44 h 425"/>
                  <a:gd name="T54" fmla="*/ 70 w 128"/>
                  <a:gd name="T55" fmla="*/ 26 h 425"/>
                  <a:gd name="T56" fmla="*/ 82 w 128"/>
                  <a:gd name="T57" fmla="*/ 13 h 425"/>
                  <a:gd name="T58" fmla="*/ 90 w 128"/>
                  <a:gd name="T59" fmla="*/ 4 h 425"/>
                  <a:gd name="T60" fmla="*/ 93 w 128"/>
                  <a:gd name="T61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8" h="425">
                    <a:moveTo>
                      <a:pt x="93" y="0"/>
                    </a:moveTo>
                    <a:lnTo>
                      <a:pt x="110" y="19"/>
                    </a:lnTo>
                    <a:lnTo>
                      <a:pt x="124" y="37"/>
                    </a:lnTo>
                    <a:lnTo>
                      <a:pt x="121" y="41"/>
                    </a:lnTo>
                    <a:lnTo>
                      <a:pt x="112" y="50"/>
                    </a:lnTo>
                    <a:lnTo>
                      <a:pt x="101" y="63"/>
                    </a:lnTo>
                    <a:lnTo>
                      <a:pt x="88" y="81"/>
                    </a:lnTo>
                    <a:lnTo>
                      <a:pt x="75" y="103"/>
                    </a:lnTo>
                    <a:lnTo>
                      <a:pt x="64" y="128"/>
                    </a:lnTo>
                    <a:lnTo>
                      <a:pt x="55" y="158"/>
                    </a:lnTo>
                    <a:lnTo>
                      <a:pt x="49" y="191"/>
                    </a:lnTo>
                    <a:lnTo>
                      <a:pt x="49" y="225"/>
                    </a:lnTo>
                    <a:lnTo>
                      <a:pt x="55" y="264"/>
                    </a:lnTo>
                    <a:lnTo>
                      <a:pt x="70" y="304"/>
                    </a:lnTo>
                    <a:lnTo>
                      <a:pt x="93" y="348"/>
                    </a:lnTo>
                    <a:lnTo>
                      <a:pt x="128" y="394"/>
                    </a:lnTo>
                    <a:lnTo>
                      <a:pt x="91" y="425"/>
                    </a:lnTo>
                    <a:lnTo>
                      <a:pt x="53" y="375"/>
                    </a:lnTo>
                    <a:lnTo>
                      <a:pt x="26" y="326"/>
                    </a:lnTo>
                    <a:lnTo>
                      <a:pt x="9" y="280"/>
                    </a:lnTo>
                    <a:lnTo>
                      <a:pt x="2" y="238"/>
                    </a:lnTo>
                    <a:lnTo>
                      <a:pt x="0" y="196"/>
                    </a:lnTo>
                    <a:lnTo>
                      <a:pt x="6" y="160"/>
                    </a:lnTo>
                    <a:lnTo>
                      <a:pt x="15" y="125"/>
                    </a:lnTo>
                    <a:lnTo>
                      <a:pt x="28" y="94"/>
                    </a:lnTo>
                    <a:lnTo>
                      <a:pt x="42" y="66"/>
                    </a:lnTo>
                    <a:lnTo>
                      <a:pt x="57" y="44"/>
                    </a:lnTo>
                    <a:lnTo>
                      <a:pt x="70" y="26"/>
                    </a:lnTo>
                    <a:lnTo>
                      <a:pt x="82" y="13"/>
                    </a:lnTo>
                    <a:lnTo>
                      <a:pt x="90" y="4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" name="Freeform 49">
                <a:extLst>
                  <a:ext uri="{FF2B5EF4-FFF2-40B4-BE49-F238E27FC236}">
                    <a16:creationId xmlns:a16="http://schemas.microsoft.com/office/drawing/2014/main" id="{783C6064-8C8D-C944-BD04-2FB3FE40E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8999" y="4358900"/>
                <a:ext cx="198602" cy="154106"/>
              </a:xfrm>
              <a:custGeom>
                <a:avLst/>
                <a:gdLst>
                  <a:gd name="T0" fmla="*/ 46 w 366"/>
                  <a:gd name="T1" fmla="*/ 0 h 285"/>
                  <a:gd name="T2" fmla="*/ 68 w 366"/>
                  <a:gd name="T3" fmla="*/ 2 h 285"/>
                  <a:gd name="T4" fmla="*/ 94 w 366"/>
                  <a:gd name="T5" fmla="*/ 4 h 285"/>
                  <a:gd name="T6" fmla="*/ 121 w 366"/>
                  <a:gd name="T7" fmla="*/ 9 h 285"/>
                  <a:gd name="T8" fmla="*/ 152 w 366"/>
                  <a:gd name="T9" fmla="*/ 20 h 285"/>
                  <a:gd name="T10" fmla="*/ 183 w 366"/>
                  <a:gd name="T11" fmla="*/ 35 h 285"/>
                  <a:gd name="T12" fmla="*/ 216 w 366"/>
                  <a:gd name="T13" fmla="*/ 55 h 285"/>
                  <a:gd name="T14" fmla="*/ 247 w 366"/>
                  <a:gd name="T15" fmla="*/ 82 h 285"/>
                  <a:gd name="T16" fmla="*/ 280 w 366"/>
                  <a:gd name="T17" fmla="*/ 115 h 285"/>
                  <a:gd name="T18" fmla="*/ 309 w 366"/>
                  <a:gd name="T19" fmla="*/ 157 h 285"/>
                  <a:gd name="T20" fmla="*/ 338 w 366"/>
                  <a:gd name="T21" fmla="*/ 207 h 285"/>
                  <a:gd name="T22" fmla="*/ 366 w 366"/>
                  <a:gd name="T23" fmla="*/ 267 h 285"/>
                  <a:gd name="T24" fmla="*/ 322 w 366"/>
                  <a:gd name="T25" fmla="*/ 285 h 285"/>
                  <a:gd name="T26" fmla="*/ 295 w 366"/>
                  <a:gd name="T27" fmla="*/ 225 h 285"/>
                  <a:gd name="T28" fmla="*/ 265 w 366"/>
                  <a:gd name="T29" fmla="*/ 176 h 285"/>
                  <a:gd name="T30" fmla="*/ 236 w 366"/>
                  <a:gd name="T31" fmla="*/ 137 h 285"/>
                  <a:gd name="T32" fmla="*/ 205 w 366"/>
                  <a:gd name="T33" fmla="*/ 106 h 285"/>
                  <a:gd name="T34" fmla="*/ 174 w 366"/>
                  <a:gd name="T35" fmla="*/ 84 h 285"/>
                  <a:gd name="T36" fmla="*/ 143 w 366"/>
                  <a:gd name="T37" fmla="*/ 68 h 285"/>
                  <a:gd name="T38" fmla="*/ 114 w 366"/>
                  <a:gd name="T39" fmla="*/ 57 h 285"/>
                  <a:gd name="T40" fmla="*/ 88 w 366"/>
                  <a:gd name="T41" fmla="*/ 51 h 285"/>
                  <a:gd name="T42" fmla="*/ 64 w 366"/>
                  <a:gd name="T43" fmla="*/ 48 h 285"/>
                  <a:gd name="T44" fmla="*/ 44 w 366"/>
                  <a:gd name="T45" fmla="*/ 48 h 285"/>
                  <a:gd name="T46" fmla="*/ 28 w 366"/>
                  <a:gd name="T47" fmla="*/ 50 h 285"/>
                  <a:gd name="T48" fmla="*/ 19 w 366"/>
                  <a:gd name="T49" fmla="*/ 51 h 285"/>
                  <a:gd name="T50" fmla="*/ 13 w 366"/>
                  <a:gd name="T51" fmla="*/ 51 h 285"/>
                  <a:gd name="T52" fmla="*/ 0 w 366"/>
                  <a:gd name="T53" fmla="*/ 6 h 285"/>
                  <a:gd name="T54" fmla="*/ 4 w 366"/>
                  <a:gd name="T55" fmla="*/ 6 h 285"/>
                  <a:gd name="T56" fmla="*/ 13 w 366"/>
                  <a:gd name="T57" fmla="*/ 4 h 285"/>
                  <a:gd name="T58" fmla="*/ 26 w 366"/>
                  <a:gd name="T59" fmla="*/ 2 h 285"/>
                  <a:gd name="T60" fmla="*/ 46 w 366"/>
                  <a:gd name="T61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66" h="285">
                    <a:moveTo>
                      <a:pt x="46" y="0"/>
                    </a:moveTo>
                    <a:lnTo>
                      <a:pt x="68" y="2"/>
                    </a:lnTo>
                    <a:lnTo>
                      <a:pt x="94" y="4"/>
                    </a:lnTo>
                    <a:lnTo>
                      <a:pt x="121" y="9"/>
                    </a:lnTo>
                    <a:lnTo>
                      <a:pt x="152" y="20"/>
                    </a:lnTo>
                    <a:lnTo>
                      <a:pt x="183" y="35"/>
                    </a:lnTo>
                    <a:lnTo>
                      <a:pt x="216" y="55"/>
                    </a:lnTo>
                    <a:lnTo>
                      <a:pt x="247" y="82"/>
                    </a:lnTo>
                    <a:lnTo>
                      <a:pt x="280" y="115"/>
                    </a:lnTo>
                    <a:lnTo>
                      <a:pt x="309" y="157"/>
                    </a:lnTo>
                    <a:lnTo>
                      <a:pt x="338" y="207"/>
                    </a:lnTo>
                    <a:lnTo>
                      <a:pt x="366" y="267"/>
                    </a:lnTo>
                    <a:lnTo>
                      <a:pt x="322" y="285"/>
                    </a:lnTo>
                    <a:lnTo>
                      <a:pt x="295" y="225"/>
                    </a:lnTo>
                    <a:lnTo>
                      <a:pt x="265" y="176"/>
                    </a:lnTo>
                    <a:lnTo>
                      <a:pt x="236" y="137"/>
                    </a:lnTo>
                    <a:lnTo>
                      <a:pt x="205" y="106"/>
                    </a:lnTo>
                    <a:lnTo>
                      <a:pt x="174" y="84"/>
                    </a:lnTo>
                    <a:lnTo>
                      <a:pt x="143" y="68"/>
                    </a:lnTo>
                    <a:lnTo>
                      <a:pt x="114" y="57"/>
                    </a:lnTo>
                    <a:lnTo>
                      <a:pt x="88" y="51"/>
                    </a:lnTo>
                    <a:lnTo>
                      <a:pt x="64" y="48"/>
                    </a:lnTo>
                    <a:lnTo>
                      <a:pt x="44" y="48"/>
                    </a:lnTo>
                    <a:lnTo>
                      <a:pt x="28" y="50"/>
                    </a:lnTo>
                    <a:lnTo>
                      <a:pt x="19" y="51"/>
                    </a:lnTo>
                    <a:lnTo>
                      <a:pt x="13" y="51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13" y="4"/>
                    </a:lnTo>
                    <a:lnTo>
                      <a:pt x="26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Freeform 50">
                <a:extLst>
                  <a:ext uri="{FF2B5EF4-FFF2-40B4-BE49-F238E27FC236}">
                    <a16:creationId xmlns:a16="http://schemas.microsoft.com/office/drawing/2014/main" id="{58A53363-CBC0-3247-8A1B-7C1D59E6C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4897" y="4735484"/>
                <a:ext cx="377669" cy="149765"/>
              </a:xfrm>
              <a:custGeom>
                <a:avLst/>
                <a:gdLst>
                  <a:gd name="T0" fmla="*/ 453 w 696"/>
                  <a:gd name="T1" fmla="*/ 0 h 276"/>
                  <a:gd name="T2" fmla="*/ 499 w 696"/>
                  <a:gd name="T3" fmla="*/ 0 h 276"/>
                  <a:gd name="T4" fmla="*/ 537 w 696"/>
                  <a:gd name="T5" fmla="*/ 9 h 276"/>
                  <a:gd name="T6" fmla="*/ 572 w 696"/>
                  <a:gd name="T7" fmla="*/ 22 h 276"/>
                  <a:gd name="T8" fmla="*/ 603 w 696"/>
                  <a:gd name="T9" fmla="*/ 40 h 276"/>
                  <a:gd name="T10" fmla="*/ 631 w 696"/>
                  <a:gd name="T11" fmla="*/ 59 h 276"/>
                  <a:gd name="T12" fmla="*/ 652 w 696"/>
                  <a:gd name="T13" fmla="*/ 79 h 276"/>
                  <a:gd name="T14" fmla="*/ 671 w 696"/>
                  <a:gd name="T15" fmla="*/ 97 h 276"/>
                  <a:gd name="T16" fmla="*/ 683 w 696"/>
                  <a:gd name="T17" fmla="*/ 114 h 276"/>
                  <a:gd name="T18" fmla="*/ 693 w 696"/>
                  <a:gd name="T19" fmla="*/ 125 h 276"/>
                  <a:gd name="T20" fmla="*/ 696 w 696"/>
                  <a:gd name="T21" fmla="*/ 130 h 276"/>
                  <a:gd name="T22" fmla="*/ 676 w 696"/>
                  <a:gd name="T23" fmla="*/ 143 h 276"/>
                  <a:gd name="T24" fmla="*/ 654 w 696"/>
                  <a:gd name="T25" fmla="*/ 156 h 276"/>
                  <a:gd name="T26" fmla="*/ 652 w 696"/>
                  <a:gd name="T27" fmla="*/ 152 h 276"/>
                  <a:gd name="T28" fmla="*/ 645 w 696"/>
                  <a:gd name="T29" fmla="*/ 143 h 276"/>
                  <a:gd name="T30" fmla="*/ 634 w 696"/>
                  <a:gd name="T31" fmla="*/ 130 h 276"/>
                  <a:gd name="T32" fmla="*/ 620 w 696"/>
                  <a:gd name="T33" fmla="*/ 115 h 276"/>
                  <a:gd name="T34" fmla="*/ 601 w 696"/>
                  <a:gd name="T35" fmla="*/ 97 h 276"/>
                  <a:gd name="T36" fmla="*/ 579 w 696"/>
                  <a:gd name="T37" fmla="*/ 81 h 276"/>
                  <a:gd name="T38" fmla="*/ 554 w 696"/>
                  <a:gd name="T39" fmla="*/ 66 h 276"/>
                  <a:gd name="T40" fmla="*/ 525 w 696"/>
                  <a:gd name="T41" fmla="*/ 55 h 276"/>
                  <a:gd name="T42" fmla="*/ 493 w 696"/>
                  <a:gd name="T43" fmla="*/ 48 h 276"/>
                  <a:gd name="T44" fmla="*/ 446 w 696"/>
                  <a:gd name="T45" fmla="*/ 48 h 276"/>
                  <a:gd name="T46" fmla="*/ 397 w 696"/>
                  <a:gd name="T47" fmla="*/ 62 h 276"/>
                  <a:gd name="T48" fmla="*/ 349 w 696"/>
                  <a:gd name="T49" fmla="*/ 88 h 276"/>
                  <a:gd name="T50" fmla="*/ 300 w 696"/>
                  <a:gd name="T51" fmla="*/ 128 h 276"/>
                  <a:gd name="T52" fmla="*/ 249 w 696"/>
                  <a:gd name="T53" fmla="*/ 174 h 276"/>
                  <a:gd name="T54" fmla="*/ 201 w 696"/>
                  <a:gd name="T55" fmla="*/ 211 h 276"/>
                  <a:gd name="T56" fmla="*/ 159 w 696"/>
                  <a:gd name="T57" fmla="*/ 240 h 276"/>
                  <a:gd name="T58" fmla="*/ 121 w 696"/>
                  <a:gd name="T59" fmla="*/ 260 h 276"/>
                  <a:gd name="T60" fmla="*/ 88 w 696"/>
                  <a:gd name="T61" fmla="*/ 273 h 276"/>
                  <a:gd name="T62" fmla="*/ 59 w 696"/>
                  <a:gd name="T63" fmla="*/ 276 h 276"/>
                  <a:gd name="T64" fmla="*/ 48 w 696"/>
                  <a:gd name="T65" fmla="*/ 276 h 276"/>
                  <a:gd name="T66" fmla="*/ 39 w 696"/>
                  <a:gd name="T67" fmla="*/ 275 h 276"/>
                  <a:gd name="T68" fmla="*/ 18 w 696"/>
                  <a:gd name="T69" fmla="*/ 265 h 276"/>
                  <a:gd name="T70" fmla="*/ 6 w 696"/>
                  <a:gd name="T71" fmla="*/ 253 h 276"/>
                  <a:gd name="T72" fmla="*/ 0 w 696"/>
                  <a:gd name="T73" fmla="*/ 240 h 276"/>
                  <a:gd name="T74" fmla="*/ 46 w 696"/>
                  <a:gd name="T75" fmla="*/ 225 h 276"/>
                  <a:gd name="T76" fmla="*/ 46 w 696"/>
                  <a:gd name="T77" fmla="*/ 225 h 276"/>
                  <a:gd name="T78" fmla="*/ 48 w 696"/>
                  <a:gd name="T79" fmla="*/ 227 h 276"/>
                  <a:gd name="T80" fmla="*/ 50 w 696"/>
                  <a:gd name="T81" fmla="*/ 227 h 276"/>
                  <a:gd name="T82" fmla="*/ 53 w 696"/>
                  <a:gd name="T83" fmla="*/ 229 h 276"/>
                  <a:gd name="T84" fmla="*/ 59 w 696"/>
                  <a:gd name="T85" fmla="*/ 229 h 276"/>
                  <a:gd name="T86" fmla="*/ 66 w 696"/>
                  <a:gd name="T87" fmla="*/ 229 h 276"/>
                  <a:gd name="T88" fmla="*/ 77 w 696"/>
                  <a:gd name="T89" fmla="*/ 225 h 276"/>
                  <a:gd name="T90" fmla="*/ 92 w 696"/>
                  <a:gd name="T91" fmla="*/ 222 h 276"/>
                  <a:gd name="T92" fmla="*/ 110 w 696"/>
                  <a:gd name="T93" fmla="*/ 212 h 276"/>
                  <a:gd name="T94" fmla="*/ 132 w 696"/>
                  <a:gd name="T95" fmla="*/ 200 h 276"/>
                  <a:gd name="T96" fmla="*/ 159 w 696"/>
                  <a:gd name="T97" fmla="*/ 183 h 276"/>
                  <a:gd name="T98" fmla="*/ 190 w 696"/>
                  <a:gd name="T99" fmla="*/ 159 h 276"/>
                  <a:gd name="T100" fmla="*/ 227 w 696"/>
                  <a:gd name="T101" fmla="*/ 130 h 276"/>
                  <a:gd name="T102" fmla="*/ 267 w 696"/>
                  <a:gd name="T103" fmla="*/ 93 h 276"/>
                  <a:gd name="T104" fmla="*/ 313 w 696"/>
                  <a:gd name="T105" fmla="*/ 55 h 276"/>
                  <a:gd name="T106" fmla="*/ 360 w 696"/>
                  <a:gd name="T107" fmla="*/ 28 h 276"/>
                  <a:gd name="T108" fmla="*/ 406 w 696"/>
                  <a:gd name="T109" fmla="*/ 8 h 276"/>
                  <a:gd name="T110" fmla="*/ 453 w 696"/>
                  <a:gd name="T111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96" h="276">
                    <a:moveTo>
                      <a:pt x="453" y="0"/>
                    </a:moveTo>
                    <a:lnTo>
                      <a:pt x="499" y="0"/>
                    </a:lnTo>
                    <a:lnTo>
                      <a:pt x="537" y="9"/>
                    </a:lnTo>
                    <a:lnTo>
                      <a:pt x="572" y="22"/>
                    </a:lnTo>
                    <a:lnTo>
                      <a:pt x="603" y="40"/>
                    </a:lnTo>
                    <a:lnTo>
                      <a:pt x="631" y="59"/>
                    </a:lnTo>
                    <a:lnTo>
                      <a:pt x="652" y="79"/>
                    </a:lnTo>
                    <a:lnTo>
                      <a:pt x="671" y="97"/>
                    </a:lnTo>
                    <a:lnTo>
                      <a:pt x="683" y="114"/>
                    </a:lnTo>
                    <a:lnTo>
                      <a:pt x="693" y="125"/>
                    </a:lnTo>
                    <a:lnTo>
                      <a:pt x="696" y="130"/>
                    </a:lnTo>
                    <a:lnTo>
                      <a:pt x="676" y="143"/>
                    </a:lnTo>
                    <a:lnTo>
                      <a:pt x="654" y="156"/>
                    </a:lnTo>
                    <a:lnTo>
                      <a:pt x="652" y="152"/>
                    </a:lnTo>
                    <a:lnTo>
                      <a:pt x="645" y="143"/>
                    </a:lnTo>
                    <a:lnTo>
                      <a:pt x="634" y="130"/>
                    </a:lnTo>
                    <a:lnTo>
                      <a:pt x="620" y="115"/>
                    </a:lnTo>
                    <a:lnTo>
                      <a:pt x="601" y="97"/>
                    </a:lnTo>
                    <a:lnTo>
                      <a:pt x="579" y="81"/>
                    </a:lnTo>
                    <a:lnTo>
                      <a:pt x="554" y="66"/>
                    </a:lnTo>
                    <a:lnTo>
                      <a:pt x="525" y="55"/>
                    </a:lnTo>
                    <a:lnTo>
                      <a:pt x="493" y="48"/>
                    </a:lnTo>
                    <a:lnTo>
                      <a:pt x="446" y="48"/>
                    </a:lnTo>
                    <a:lnTo>
                      <a:pt x="397" y="62"/>
                    </a:lnTo>
                    <a:lnTo>
                      <a:pt x="349" y="88"/>
                    </a:lnTo>
                    <a:lnTo>
                      <a:pt x="300" y="128"/>
                    </a:lnTo>
                    <a:lnTo>
                      <a:pt x="249" y="174"/>
                    </a:lnTo>
                    <a:lnTo>
                      <a:pt x="201" y="211"/>
                    </a:lnTo>
                    <a:lnTo>
                      <a:pt x="159" y="240"/>
                    </a:lnTo>
                    <a:lnTo>
                      <a:pt x="121" y="260"/>
                    </a:lnTo>
                    <a:lnTo>
                      <a:pt x="88" y="273"/>
                    </a:lnTo>
                    <a:lnTo>
                      <a:pt x="59" y="276"/>
                    </a:lnTo>
                    <a:lnTo>
                      <a:pt x="48" y="276"/>
                    </a:lnTo>
                    <a:lnTo>
                      <a:pt x="39" y="275"/>
                    </a:lnTo>
                    <a:lnTo>
                      <a:pt x="18" y="265"/>
                    </a:lnTo>
                    <a:lnTo>
                      <a:pt x="6" y="253"/>
                    </a:lnTo>
                    <a:lnTo>
                      <a:pt x="0" y="240"/>
                    </a:lnTo>
                    <a:lnTo>
                      <a:pt x="46" y="225"/>
                    </a:lnTo>
                    <a:lnTo>
                      <a:pt x="46" y="225"/>
                    </a:lnTo>
                    <a:lnTo>
                      <a:pt x="48" y="227"/>
                    </a:lnTo>
                    <a:lnTo>
                      <a:pt x="50" y="227"/>
                    </a:lnTo>
                    <a:lnTo>
                      <a:pt x="53" y="229"/>
                    </a:lnTo>
                    <a:lnTo>
                      <a:pt x="59" y="229"/>
                    </a:lnTo>
                    <a:lnTo>
                      <a:pt x="66" y="229"/>
                    </a:lnTo>
                    <a:lnTo>
                      <a:pt x="77" y="225"/>
                    </a:lnTo>
                    <a:lnTo>
                      <a:pt x="92" y="222"/>
                    </a:lnTo>
                    <a:lnTo>
                      <a:pt x="110" y="212"/>
                    </a:lnTo>
                    <a:lnTo>
                      <a:pt x="132" y="200"/>
                    </a:lnTo>
                    <a:lnTo>
                      <a:pt x="159" y="183"/>
                    </a:lnTo>
                    <a:lnTo>
                      <a:pt x="190" y="159"/>
                    </a:lnTo>
                    <a:lnTo>
                      <a:pt x="227" y="130"/>
                    </a:lnTo>
                    <a:lnTo>
                      <a:pt x="267" y="93"/>
                    </a:lnTo>
                    <a:lnTo>
                      <a:pt x="313" y="55"/>
                    </a:lnTo>
                    <a:lnTo>
                      <a:pt x="360" y="28"/>
                    </a:lnTo>
                    <a:lnTo>
                      <a:pt x="406" y="8"/>
                    </a:lnTo>
                    <a:lnTo>
                      <a:pt x="453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Freeform 51">
                <a:extLst>
                  <a:ext uri="{FF2B5EF4-FFF2-40B4-BE49-F238E27FC236}">
                    <a16:creationId xmlns:a16="http://schemas.microsoft.com/office/drawing/2014/main" id="{D4B73314-2C34-7940-9246-ECEBCB9E1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628" y="4542309"/>
                <a:ext cx="218137" cy="460148"/>
              </a:xfrm>
              <a:custGeom>
                <a:avLst/>
                <a:gdLst>
                  <a:gd name="T0" fmla="*/ 386 w 402"/>
                  <a:gd name="T1" fmla="*/ 0 h 848"/>
                  <a:gd name="T2" fmla="*/ 393 w 402"/>
                  <a:gd name="T3" fmla="*/ 21 h 848"/>
                  <a:gd name="T4" fmla="*/ 402 w 402"/>
                  <a:gd name="T5" fmla="*/ 43 h 848"/>
                  <a:gd name="T6" fmla="*/ 397 w 402"/>
                  <a:gd name="T7" fmla="*/ 47 h 848"/>
                  <a:gd name="T8" fmla="*/ 386 w 402"/>
                  <a:gd name="T9" fmla="*/ 51 h 848"/>
                  <a:gd name="T10" fmla="*/ 371 w 402"/>
                  <a:gd name="T11" fmla="*/ 60 h 848"/>
                  <a:gd name="T12" fmla="*/ 351 w 402"/>
                  <a:gd name="T13" fmla="*/ 71 h 848"/>
                  <a:gd name="T14" fmla="*/ 329 w 402"/>
                  <a:gd name="T15" fmla="*/ 85 h 848"/>
                  <a:gd name="T16" fmla="*/ 307 w 402"/>
                  <a:gd name="T17" fmla="*/ 104 h 848"/>
                  <a:gd name="T18" fmla="*/ 284 w 402"/>
                  <a:gd name="T19" fmla="*/ 128 h 848"/>
                  <a:gd name="T20" fmla="*/ 260 w 402"/>
                  <a:gd name="T21" fmla="*/ 153 h 848"/>
                  <a:gd name="T22" fmla="*/ 238 w 402"/>
                  <a:gd name="T23" fmla="*/ 182 h 848"/>
                  <a:gd name="T24" fmla="*/ 220 w 402"/>
                  <a:gd name="T25" fmla="*/ 217 h 848"/>
                  <a:gd name="T26" fmla="*/ 205 w 402"/>
                  <a:gd name="T27" fmla="*/ 257 h 848"/>
                  <a:gd name="T28" fmla="*/ 194 w 402"/>
                  <a:gd name="T29" fmla="*/ 301 h 848"/>
                  <a:gd name="T30" fmla="*/ 189 w 402"/>
                  <a:gd name="T31" fmla="*/ 349 h 848"/>
                  <a:gd name="T32" fmla="*/ 190 w 402"/>
                  <a:gd name="T33" fmla="*/ 402 h 848"/>
                  <a:gd name="T34" fmla="*/ 199 w 402"/>
                  <a:gd name="T35" fmla="*/ 462 h 848"/>
                  <a:gd name="T36" fmla="*/ 210 w 402"/>
                  <a:gd name="T37" fmla="*/ 532 h 848"/>
                  <a:gd name="T38" fmla="*/ 216 w 402"/>
                  <a:gd name="T39" fmla="*/ 596 h 848"/>
                  <a:gd name="T40" fmla="*/ 214 w 402"/>
                  <a:gd name="T41" fmla="*/ 654 h 848"/>
                  <a:gd name="T42" fmla="*/ 205 w 402"/>
                  <a:gd name="T43" fmla="*/ 704 h 848"/>
                  <a:gd name="T44" fmla="*/ 189 w 402"/>
                  <a:gd name="T45" fmla="*/ 748 h 848"/>
                  <a:gd name="T46" fmla="*/ 165 w 402"/>
                  <a:gd name="T47" fmla="*/ 782 h 848"/>
                  <a:gd name="T48" fmla="*/ 139 w 402"/>
                  <a:gd name="T49" fmla="*/ 806 h 848"/>
                  <a:gd name="T50" fmla="*/ 114 w 402"/>
                  <a:gd name="T51" fmla="*/ 824 h 848"/>
                  <a:gd name="T52" fmla="*/ 86 w 402"/>
                  <a:gd name="T53" fmla="*/ 835 h 848"/>
                  <a:gd name="T54" fmla="*/ 59 w 402"/>
                  <a:gd name="T55" fmla="*/ 843 h 848"/>
                  <a:gd name="T56" fmla="*/ 33 w 402"/>
                  <a:gd name="T57" fmla="*/ 846 h 848"/>
                  <a:gd name="T58" fmla="*/ 11 w 402"/>
                  <a:gd name="T59" fmla="*/ 848 h 848"/>
                  <a:gd name="T60" fmla="*/ 0 w 402"/>
                  <a:gd name="T61" fmla="*/ 848 h 848"/>
                  <a:gd name="T62" fmla="*/ 2 w 402"/>
                  <a:gd name="T63" fmla="*/ 801 h 848"/>
                  <a:gd name="T64" fmla="*/ 26 w 402"/>
                  <a:gd name="T65" fmla="*/ 799 h 848"/>
                  <a:gd name="T66" fmla="*/ 53 w 402"/>
                  <a:gd name="T67" fmla="*/ 795 h 848"/>
                  <a:gd name="T68" fmla="*/ 79 w 402"/>
                  <a:gd name="T69" fmla="*/ 788 h 848"/>
                  <a:gd name="T70" fmla="*/ 104 w 402"/>
                  <a:gd name="T71" fmla="*/ 773 h 848"/>
                  <a:gd name="T72" fmla="*/ 128 w 402"/>
                  <a:gd name="T73" fmla="*/ 751 h 848"/>
                  <a:gd name="T74" fmla="*/ 147 w 402"/>
                  <a:gd name="T75" fmla="*/ 722 h 848"/>
                  <a:gd name="T76" fmla="*/ 161 w 402"/>
                  <a:gd name="T77" fmla="*/ 685 h 848"/>
                  <a:gd name="T78" fmla="*/ 167 w 402"/>
                  <a:gd name="T79" fmla="*/ 642 h 848"/>
                  <a:gd name="T80" fmla="*/ 168 w 402"/>
                  <a:gd name="T81" fmla="*/ 592 h 848"/>
                  <a:gd name="T82" fmla="*/ 163 w 402"/>
                  <a:gd name="T83" fmla="*/ 535 h 848"/>
                  <a:gd name="T84" fmla="*/ 152 w 402"/>
                  <a:gd name="T85" fmla="*/ 471 h 848"/>
                  <a:gd name="T86" fmla="*/ 143 w 402"/>
                  <a:gd name="T87" fmla="*/ 409 h 848"/>
                  <a:gd name="T88" fmla="*/ 141 w 402"/>
                  <a:gd name="T89" fmla="*/ 351 h 848"/>
                  <a:gd name="T90" fmla="*/ 145 w 402"/>
                  <a:gd name="T91" fmla="*/ 299 h 848"/>
                  <a:gd name="T92" fmla="*/ 156 w 402"/>
                  <a:gd name="T93" fmla="*/ 252 h 848"/>
                  <a:gd name="T94" fmla="*/ 172 w 402"/>
                  <a:gd name="T95" fmla="*/ 208 h 848"/>
                  <a:gd name="T96" fmla="*/ 192 w 402"/>
                  <a:gd name="T97" fmla="*/ 170 h 848"/>
                  <a:gd name="T98" fmla="*/ 214 w 402"/>
                  <a:gd name="T99" fmla="*/ 135 h 848"/>
                  <a:gd name="T100" fmla="*/ 240 w 402"/>
                  <a:gd name="T101" fmla="*/ 106 h 848"/>
                  <a:gd name="T102" fmla="*/ 265 w 402"/>
                  <a:gd name="T103" fmla="*/ 80 h 848"/>
                  <a:gd name="T104" fmla="*/ 291 w 402"/>
                  <a:gd name="T105" fmla="*/ 58 h 848"/>
                  <a:gd name="T106" fmla="*/ 315 w 402"/>
                  <a:gd name="T107" fmla="*/ 40 h 848"/>
                  <a:gd name="T108" fmla="*/ 337 w 402"/>
                  <a:gd name="T109" fmla="*/ 25 h 848"/>
                  <a:gd name="T110" fmla="*/ 357 w 402"/>
                  <a:gd name="T111" fmla="*/ 14 h 848"/>
                  <a:gd name="T112" fmla="*/ 371 w 402"/>
                  <a:gd name="T113" fmla="*/ 5 h 848"/>
                  <a:gd name="T114" fmla="*/ 380 w 402"/>
                  <a:gd name="T115" fmla="*/ 1 h 848"/>
                  <a:gd name="T116" fmla="*/ 386 w 402"/>
                  <a:gd name="T117" fmla="*/ 0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02" h="848">
                    <a:moveTo>
                      <a:pt x="386" y="0"/>
                    </a:moveTo>
                    <a:lnTo>
                      <a:pt x="393" y="21"/>
                    </a:lnTo>
                    <a:lnTo>
                      <a:pt x="402" y="43"/>
                    </a:lnTo>
                    <a:lnTo>
                      <a:pt x="397" y="47"/>
                    </a:lnTo>
                    <a:lnTo>
                      <a:pt x="386" y="51"/>
                    </a:lnTo>
                    <a:lnTo>
                      <a:pt x="371" y="60"/>
                    </a:lnTo>
                    <a:lnTo>
                      <a:pt x="351" y="71"/>
                    </a:lnTo>
                    <a:lnTo>
                      <a:pt x="329" y="85"/>
                    </a:lnTo>
                    <a:lnTo>
                      <a:pt x="307" y="104"/>
                    </a:lnTo>
                    <a:lnTo>
                      <a:pt x="284" y="128"/>
                    </a:lnTo>
                    <a:lnTo>
                      <a:pt x="260" y="153"/>
                    </a:lnTo>
                    <a:lnTo>
                      <a:pt x="238" y="182"/>
                    </a:lnTo>
                    <a:lnTo>
                      <a:pt x="220" y="217"/>
                    </a:lnTo>
                    <a:lnTo>
                      <a:pt x="205" y="257"/>
                    </a:lnTo>
                    <a:lnTo>
                      <a:pt x="194" y="301"/>
                    </a:lnTo>
                    <a:lnTo>
                      <a:pt x="189" y="349"/>
                    </a:lnTo>
                    <a:lnTo>
                      <a:pt x="190" y="402"/>
                    </a:lnTo>
                    <a:lnTo>
                      <a:pt x="199" y="462"/>
                    </a:lnTo>
                    <a:lnTo>
                      <a:pt x="210" y="532"/>
                    </a:lnTo>
                    <a:lnTo>
                      <a:pt x="216" y="596"/>
                    </a:lnTo>
                    <a:lnTo>
                      <a:pt x="214" y="654"/>
                    </a:lnTo>
                    <a:lnTo>
                      <a:pt x="205" y="704"/>
                    </a:lnTo>
                    <a:lnTo>
                      <a:pt x="189" y="748"/>
                    </a:lnTo>
                    <a:lnTo>
                      <a:pt x="165" y="782"/>
                    </a:lnTo>
                    <a:lnTo>
                      <a:pt x="139" y="806"/>
                    </a:lnTo>
                    <a:lnTo>
                      <a:pt x="114" y="824"/>
                    </a:lnTo>
                    <a:lnTo>
                      <a:pt x="86" y="835"/>
                    </a:lnTo>
                    <a:lnTo>
                      <a:pt x="59" y="843"/>
                    </a:lnTo>
                    <a:lnTo>
                      <a:pt x="33" y="846"/>
                    </a:lnTo>
                    <a:lnTo>
                      <a:pt x="11" y="848"/>
                    </a:lnTo>
                    <a:lnTo>
                      <a:pt x="0" y="848"/>
                    </a:lnTo>
                    <a:lnTo>
                      <a:pt x="2" y="801"/>
                    </a:lnTo>
                    <a:lnTo>
                      <a:pt x="26" y="799"/>
                    </a:lnTo>
                    <a:lnTo>
                      <a:pt x="53" y="795"/>
                    </a:lnTo>
                    <a:lnTo>
                      <a:pt x="79" y="788"/>
                    </a:lnTo>
                    <a:lnTo>
                      <a:pt x="104" y="773"/>
                    </a:lnTo>
                    <a:lnTo>
                      <a:pt x="128" y="751"/>
                    </a:lnTo>
                    <a:lnTo>
                      <a:pt x="147" y="722"/>
                    </a:lnTo>
                    <a:lnTo>
                      <a:pt x="161" y="685"/>
                    </a:lnTo>
                    <a:lnTo>
                      <a:pt x="167" y="642"/>
                    </a:lnTo>
                    <a:lnTo>
                      <a:pt x="168" y="592"/>
                    </a:lnTo>
                    <a:lnTo>
                      <a:pt x="163" y="535"/>
                    </a:lnTo>
                    <a:lnTo>
                      <a:pt x="152" y="471"/>
                    </a:lnTo>
                    <a:lnTo>
                      <a:pt x="143" y="409"/>
                    </a:lnTo>
                    <a:lnTo>
                      <a:pt x="141" y="351"/>
                    </a:lnTo>
                    <a:lnTo>
                      <a:pt x="145" y="299"/>
                    </a:lnTo>
                    <a:lnTo>
                      <a:pt x="156" y="252"/>
                    </a:lnTo>
                    <a:lnTo>
                      <a:pt x="172" y="208"/>
                    </a:lnTo>
                    <a:lnTo>
                      <a:pt x="192" y="170"/>
                    </a:lnTo>
                    <a:lnTo>
                      <a:pt x="214" y="135"/>
                    </a:lnTo>
                    <a:lnTo>
                      <a:pt x="240" y="106"/>
                    </a:lnTo>
                    <a:lnTo>
                      <a:pt x="265" y="80"/>
                    </a:lnTo>
                    <a:lnTo>
                      <a:pt x="291" y="58"/>
                    </a:lnTo>
                    <a:lnTo>
                      <a:pt x="315" y="40"/>
                    </a:lnTo>
                    <a:lnTo>
                      <a:pt x="337" y="25"/>
                    </a:lnTo>
                    <a:lnTo>
                      <a:pt x="357" y="14"/>
                    </a:lnTo>
                    <a:lnTo>
                      <a:pt x="371" y="5"/>
                    </a:lnTo>
                    <a:lnTo>
                      <a:pt x="380" y="1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Freeform 52">
                <a:extLst>
                  <a:ext uri="{FF2B5EF4-FFF2-40B4-BE49-F238E27FC236}">
                    <a16:creationId xmlns:a16="http://schemas.microsoft.com/office/drawing/2014/main" id="{207A7B33-2A96-B64F-9CD5-A8BC1AADD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4034" y="4278591"/>
                <a:ext cx="559992" cy="503559"/>
              </a:xfrm>
              <a:custGeom>
                <a:avLst/>
                <a:gdLst>
                  <a:gd name="T0" fmla="*/ 1032 w 1032"/>
                  <a:gd name="T1" fmla="*/ 47 h 927"/>
                  <a:gd name="T2" fmla="*/ 1023 w 1032"/>
                  <a:gd name="T3" fmla="*/ 51 h 927"/>
                  <a:gd name="T4" fmla="*/ 999 w 1032"/>
                  <a:gd name="T5" fmla="*/ 66 h 927"/>
                  <a:gd name="T6" fmla="*/ 961 w 1032"/>
                  <a:gd name="T7" fmla="*/ 99 h 927"/>
                  <a:gd name="T8" fmla="*/ 913 w 1032"/>
                  <a:gd name="T9" fmla="*/ 155 h 927"/>
                  <a:gd name="T10" fmla="*/ 859 w 1032"/>
                  <a:gd name="T11" fmla="*/ 245 h 927"/>
                  <a:gd name="T12" fmla="*/ 800 w 1032"/>
                  <a:gd name="T13" fmla="*/ 373 h 927"/>
                  <a:gd name="T14" fmla="*/ 738 w 1032"/>
                  <a:gd name="T15" fmla="*/ 549 h 927"/>
                  <a:gd name="T16" fmla="*/ 687 w 1032"/>
                  <a:gd name="T17" fmla="*/ 728 h 927"/>
                  <a:gd name="T18" fmla="*/ 636 w 1032"/>
                  <a:gd name="T19" fmla="*/ 838 h 927"/>
                  <a:gd name="T20" fmla="*/ 575 w 1032"/>
                  <a:gd name="T21" fmla="*/ 903 h 927"/>
                  <a:gd name="T22" fmla="*/ 521 w 1032"/>
                  <a:gd name="T23" fmla="*/ 925 h 927"/>
                  <a:gd name="T24" fmla="*/ 462 w 1032"/>
                  <a:gd name="T25" fmla="*/ 923 h 927"/>
                  <a:gd name="T26" fmla="*/ 387 w 1032"/>
                  <a:gd name="T27" fmla="*/ 891 h 927"/>
                  <a:gd name="T28" fmla="*/ 310 w 1032"/>
                  <a:gd name="T29" fmla="*/ 838 h 927"/>
                  <a:gd name="T30" fmla="*/ 236 w 1032"/>
                  <a:gd name="T31" fmla="*/ 781 h 927"/>
                  <a:gd name="T32" fmla="*/ 161 w 1032"/>
                  <a:gd name="T33" fmla="*/ 728 h 927"/>
                  <a:gd name="T34" fmla="*/ 86 w 1032"/>
                  <a:gd name="T35" fmla="*/ 697 h 927"/>
                  <a:gd name="T36" fmla="*/ 16 w 1032"/>
                  <a:gd name="T37" fmla="*/ 699 h 927"/>
                  <a:gd name="T38" fmla="*/ 44 w 1032"/>
                  <a:gd name="T39" fmla="*/ 645 h 927"/>
                  <a:gd name="T40" fmla="*/ 131 w 1032"/>
                  <a:gd name="T41" fmla="*/ 660 h 927"/>
                  <a:gd name="T42" fmla="*/ 217 w 1032"/>
                  <a:gd name="T43" fmla="*/ 708 h 927"/>
                  <a:gd name="T44" fmla="*/ 303 w 1032"/>
                  <a:gd name="T45" fmla="*/ 772 h 927"/>
                  <a:gd name="T46" fmla="*/ 373 w 1032"/>
                  <a:gd name="T47" fmla="*/ 823 h 927"/>
                  <a:gd name="T48" fmla="*/ 438 w 1032"/>
                  <a:gd name="T49" fmla="*/ 863 h 927"/>
                  <a:gd name="T50" fmla="*/ 499 w 1032"/>
                  <a:gd name="T51" fmla="*/ 880 h 927"/>
                  <a:gd name="T52" fmla="*/ 553 w 1032"/>
                  <a:gd name="T53" fmla="*/ 861 h 927"/>
                  <a:gd name="T54" fmla="*/ 601 w 1032"/>
                  <a:gd name="T55" fmla="*/ 803 h 927"/>
                  <a:gd name="T56" fmla="*/ 643 w 1032"/>
                  <a:gd name="T57" fmla="*/ 706 h 927"/>
                  <a:gd name="T58" fmla="*/ 692 w 1032"/>
                  <a:gd name="T59" fmla="*/ 536 h 927"/>
                  <a:gd name="T60" fmla="*/ 753 w 1032"/>
                  <a:gd name="T61" fmla="*/ 360 h 927"/>
                  <a:gd name="T62" fmla="*/ 813 w 1032"/>
                  <a:gd name="T63" fmla="*/ 228 h 927"/>
                  <a:gd name="T64" fmla="*/ 870 w 1032"/>
                  <a:gd name="T65" fmla="*/ 133 h 927"/>
                  <a:gd name="T66" fmla="*/ 921 w 1032"/>
                  <a:gd name="T67" fmla="*/ 69 h 927"/>
                  <a:gd name="T68" fmla="*/ 965 w 1032"/>
                  <a:gd name="T69" fmla="*/ 31 h 927"/>
                  <a:gd name="T70" fmla="*/ 997 w 1032"/>
                  <a:gd name="T71" fmla="*/ 9 h 927"/>
                  <a:gd name="T72" fmla="*/ 1019 w 1032"/>
                  <a:gd name="T73" fmla="*/ 2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32" h="927">
                    <a:moveTo>
                      <a:pt x="1025" y="0"/>
                    </a:moveTo>
                    <a:lnTo>
                      <a:pt x="1032" y="47"/>
                    </a:lnTo>
                    <a:lnTo>
                      <a:pt x="1030" y="49"/>
                    </a:lnTo>
                    <a:lnTo>
                      <a:pt x="1023" y="51"/>
                    </a:lnTo>
                    <a:lnTo>
                      <a:pt x="1012" y="57"/>
                    </a:lnTo>
                    <a:lnTo>
                      <a:pt x="999" y="66"/>
                    </a:lnTo>
                    <a:lnTo>
                      <a:pt x="981" y="78"/>
                    </a:lnTo>
                    <a:lnTo>
                      <a:pt x="961" y="99"/>
                    </a:lnTo>
                    <a:lnTo>
                      <a:pt x="939" y="124"/>
                    </a:lnTo>
                    <a:lnTo>
                      <a:pt x="913" y="155"/>
                    </a:lnTo>
                    <a:lnTo>
                      <a:pt x="888" y="196"/>
                    </a:lnTo>
                    <a:lnTo>
                      <a:pt x="859" y="245"/>
                    </a:lnTo>
                    <a:lnTo>
                      <a:pt x="829" y="303"/>
                    </a:lnTo>
                    <a:lnTo>
                      <a:pt x="800" y="373"/>
                    </a:lnTo>
                    <a:lnTo>
                      <a:pt x="769" y="453"/>
                    </a:lnTo>
                    <a:lnTo>
                      <a:pt x="738" y="549"/>
                    </a:lnTo>
                    <a:lnTo>
                      <a:pt x="709" y="655"/>
                    </a:lnTo>
                    <a:lnTo>
                      <a:pt x="687" y="728"/>
                    </a:lnTo>
                    <a:lnTo>
                      <a:pt x="663" y="788"/>
                    </a:lnTo>
                    <a:lnTo>
                      <a:pt x="636" y="838"/>
                    </a:lnTo>
                    <a:lnTo>
                      <a:pt x="608" y="876"/>
                    </a:lnTo>
                    <a:lnTo>
                      <a:pt x="575" y="903"/>
                    </a:lnTo>
                    <a:lnTo>
                      <a:pt x="543" y="920"/>
                    </a:lnTo>
                    <a:lnTo>
                      <a:pt x="521" y="925"/>
                    </a:lnTo>
                    <a:lnTo>
                      <a:pt x="500" y="927"/>
                    </a:lnTo>
                    <a:lnTo>
                      <a:pt x="462" y="923"/>
                    </a:lnTo>
                    <a:lnTo>
                      <a:pt x="426" y="909"/>
                    </a:lnTo>
                    <a:lnTo>
                      <a:pt x="387" y="891"/>
                    </a:lnTo>
                    <a:lnTo>
                      <a:pt x="349" y="865"/>
                    </a:lnTo>
                    <a:lnTo>
                      <a:pt x="310" y="838"/>
                    </a:lnTo>
                    <a:lnTo>
                      <a:pt x="274" y="810"/>
                    </a:lnTo>
                    <a:lnTo>
                      <a:pt x="236" y="781"/>
                    </a:lnTo>
                    <a:lnTo>
                      <a:pt x="197" y="753"/>
                    </a:lnTo>
                    <a:lnTo>
                      <a:pt x="161" y="728"/>
                    </a:lnTo>
                    <a:lnTo>
                      <a:pt x="122" y="709"/>
                    </a:lnTo>
                    <a:lnTo>
                      <a:pt x="86" y="697"/>
                    </a:lnTo>
                    <a:lnTo>
                      <a:pt x="51" y="693"/>
                    </a:lnTo>
                    <a:lnTo>
                      <a:pt x="16" y="699"/>
                    </a:lnTo>
                    <a:lnTo>
                      <a:pt x="0" y="655"/>
                    </a:lnTo>
                    <a:lnTo>
                      <a:pt x="44" y="645"/>
                    </a:lnTo>
                    <a:lnTo>
                      <a:pt x="88" y="647"/>
                    </a:lnTo>
                    <a:lnTo>
                      <a:pt x="131" y="660"/>
                    </a:lnTo>
                    <a:lnTo>
                      <a:pt x="175" y="682"/>
                    </a:lnTo>
                    <a:lnTo>
                      <a:pt x="217" y="708"/>
                    </a:lnTo>
                    <a:lnTo>
                      <a:pt x="259" y="739"/>
                    </a:lnTo>
                    <a:lnTo>
                      <a:pt x="303" y="772"/>
                    </a:lnTo>
                    <a:lnTo>
                      <a:pt x="338" y="799"/>
                    </a:lnTo>
                    <a:lnTo>
                      <a:pt x="373" y="823"/>
                    </a:lnTo>
                    <a:lnTo>
                      <a:pt x="405" y="847"/>
                    </a:lnTo>
                    <a:lnTo>
                      <a:pt x="438" y="863"/>
                    </a:lnTo>
                    <a:lnTo>
                      <a:pt x="469" y="876"/>
                    </a:lnTo>
                    <a:lnTo>
                      <a:pt x="499" y="880"/>
                    </a:lnTo>
                    <a:lnTo>
                      <a:pt x="526" y="876"/>
                    </a:lnTo>
                    <a:lnTo>
                      <a:pt x="553" y="861"/>
                    </a:lnTo>
                    <a:lnTo>
                      <a:pt x="577" y="838"/>
                    </a:lnTo>
                    <a:lnTo>
                      <a:pt x="601" y="803"/>
                    </a:lnTo>
                    <a:lnTo>
                      <a:pt x="623" y="759"/>
                    </a:lnTo>
                    <a:lnTo>
                      <a:pt x="643" y="706"/>
                    </a:lnTo>
                    <a:lnTo>
                      <a:pt x="661" y="642"/>
                    </a:lnTo>
                    <a:lnTo>
                      <a:pt x="692" y="536"/>
                    </a:lnTo>
                    <a:lnTo>
                      <a:pt x="723" y="442"/>
                    </a:lnTo>
                    <a:lnTo>
                      <a:pt x="753" y="360"/>
                    </a:lnTo>
                    <a:lnTo>
                      <a:pt x="784" y="291"/>
                    </a:lnTo>
                    <a:lnTo>
                      <a:pt x="813" y="228"/>
                    </a:lnTo>
                    <a:lnTo>
                      <a:pt x="842" y="177"/>
                    </a:lnTo>
                    <a:lnTo>
                      <a:pt x="870" y="133"/>
                    </a:lnTo>
                    <a:lnTo>
                      <a:pt x="895" y="99"/>
                    </a:lnTo>
                    <a:lnTo>
                      <a:pt x="921" y="69"/>
                    </a:lnTo>
                    <a:lnTo>
                      <a:pt x="944" y="47"/>
                    </a:lnTo>
                    <a:lnTo>
                      <a:pt x="965" y="31"/>
                    </a:lnTo>
                    <a:lnTo>
                      <a:pt x="983" y="18"/>
                    </a:lnTo>
                    <a:lnTo>
                      <a:pt x="997" y="9"/>
                    </a:lnTo>
                    <a:lnTo>
                      <a:pt x="1010" y="5"/>
                    </a:lnTo>
                    <a:lnTo>
                      <a:pt x="1019" y="2"/>
                    </a:lnTo>
                    <a:lnTo>
                      <a:pt x="1025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Freeform 53">
                <a:extLst>
                  <a:ext uri="{FF2B5EF4-FFF2-40B4-BE49-F238E27FC236}">
                    <a16:creationId xmlns:a16="http://schemas.microsoft.com/office/drawing/2014/main" id="{85F34F4B-F83C-8D4A-A037-EC17FD0C6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6042" y="4433783"/>
                <a:ext cx="39069" cy="153021"/>
              </a:xfrm>
              <a:custGeom>
                <a:avLst/>
                <a:gdLst>
                  <a:gd name="T0" fmla="*/ 27 w 71"/>
                  <a:gd name="T1" fmla="*/ 0 h 282"/>
                  <a:gd name="T2" fmla="*/ 69 w 71"/>
                  <a:gd name="T3" fmla="*/ 22 h 282"/>
                  <a:gd name="T4" fmla="*/ 67 w 71"/>
                  <a:gd name="T5" fmla="*/ 28 h 282"/>
                  <a:gd name="T6" fmla="*/ 62 w 71"/>
                  <a:gd name="T7" fmla="*/ 40 h 282"/>
                  <a:gd name="T8" fmla="*/ 56 w 71"/>
                  <a:gd name="T9" fmla="*/ 61 h 282"/>
                  <a:gd name="T10" fmla="*/ 51 w 71"/>
                  <a:gd name="T11" fmla="*/ 88 h 282"/>
                  <a:gd name="T12" fmla="*/ 49 w 71"/>
                  <a:gd name="T13" fmla="*/ 125 h 282"/>
                  <a:gd name="T14" fmla="*/ 49 w 71"/>
                  <a:gd name="T15" fmla="*/ 165 h 282"/>
                  <a:gd name="T16" fmla="*/ 56 w 71"/>
                  <a:gd name="T17" fmla="*/ 212 h 282"/>
                  <a:gd name="T18" fmla="*/ 71 w 71"/>
                  <a:gd name="T19" fmla="*/ 265 h 282"/>
                  <a:gd name="T20" fmla="*/ 25 w 71"/>
                  <a:gd name="T21" fmla="*/ 282 h 282"/>
                  <a:gd name="T22" fmla="*/ 11 w 71"/>
                  <a:gd name="T23" fmla="*/ 227 h 282"/>
                  <a:gd name="T24" fmla="*/ 2 w 71"/>
                  <a:gd name="T25" fmla="*/ 178 h 282"/>
                  <a:gd name="T26" fmla="*/ 0 w 71"/>
                  <a:gd name="T27" fmla="*/ 134 h 282"/>
                  <a:gd name="T28" fmla="*/ 2 w 71"/>
                  <a:gd name="T29" fmla="*/ 95 h 282"/>
                  <a:gd name="T30" fmla="*/ 7 w 71"/>
                  <a:gd name="T31" fmla="*/ 62 h 282"/>
                  <a:gd name="T32" fmla="*/ 12 w 71"/>
                  <a:gd name="T33" fmla="*/ 37 h 282"/>
                  <a:gd name="T34" fmla="*/ 18 w 71"/>
                  <a:gd name="T35" fmla="*/ 17 h 282"/>
                  <a:gd name="T36" fmla="*/ 23 w 71"/>
                  <a:gd name="T37" fmla="*/ 6 h 282"/>
                  <a:gd name="T38" fmla="*/ 27 w 71"/>
                  <a:gd name="T3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1" h="282">
                    <a:moveTo>
                      <a:pt x="27" y="0"/>
                    </a:moveTo>
                    <a:lnTo>
                      <a:pt x="69" y="22"/>
                    </a:lnTo>
                    <a:lnTo>
                      <a:pt x="67" y="28"/>
                    </a:lnTo>
                    <a:lnTo>
                      <a:pt x="62" y="40"/>
                    </a:lnTo>
                    <a:lnTo>
                      <a:pt x="56" y="61"/>
                    </a:lnTo>
                    <a:lnTo>
                      <a:pt x="51" y="88"/>
                    </a:lnTo>
                    <a:lnTo>
                      <a:pt x="49" y="125"/>
                    </a:lnTo>
                    <a:lnTo>
                      <a:pt x="49" y="165"/>
                    </a:lnTo>
                    <a:lnTo>
                      <a:pt x="56" y="212"/>
                    </a:lnTo>
                    <a:lnTo>
                      <a:pt x="71" y="265"/>
                    </a:lnTo>
                    <a:lnTo>
                      <a:pt x="25" y="282"/>
                    </a:lnTo>
                    <a:lnTo>
                      <a:pt x="11" y="227"/>
                    </a:lnTo>
                    <a:lnTo>
                      <a:pt x="2" y="178"/>
                    </a:lnTo>
                    <a:lnTo>
                      <a:pt x="0" y="134"/>
                    </a:lnTo>
                    <a:lnTo>
                      <a:pt x="2" y="95"/>
                    </a:lnTo>
                    <a:lnTo>
                      <a:pt x="7" y="62"/>
                    </a:lnTo>
                    <a:lnTo>
                      <a:pt x="12" y="37"/>
                    </a:lnTo>
                    <a:lnTo>
                      <a:pt x="18" y="17"/>
                    </a:lnTo>
                    <a:lnTo>
                      <a:pt x="23" y="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4EED135B-8163-084A-AE21-CCFAC3B39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757" y="4625873"/>
                <a:ext cx="134572" cy="277825"/>
              </a:xfrm>
              <a:custGeom>
                <a:avLst/>
                <a:gdLst>
                  <a:gd name="T0" fmla="*/ 32 w 249"/>
                  <a:gd name="T1" fmla="*/ 0 h 512"/>
                  <a:gd name="T2" fmla="*/ 52 w 249"/>
                  <a:gd name="T3" fmla="*/ 9 h 512"/>
                  <a:gd name="T4" fmla="*/ 74 w 249"/>
                  <a:gd name="T5" fmla="*/ 20 h 512"/>
                  <a:gd name="T6" fmla="*/ 72 w 249"/>
                  <a:gd name="T7" fmla="*/ 26 h 512"/>
                  <a:gd name="T8" fmla="*/ 66 w 249"/>
                  <a:gd name="T9" fmla="*/ 39 h 512"/>
                  <a:gd name="T10" fmla="*/ 61 w 249"/>
                  <a:gd name="T11" fmla="*/ 57 h 512"/>
                  <a:gd name="T12" fmla="*/ 55 w 249"/>
                  <a:gd name="T13" fmla="*/ 81 h 512"/>
                  <a:gd name="T14" fmla="*/ 50 w 249"/>
                  <a:gd name="T15" fmla="*/ 110 h 512"/>
                  <a:gd name="T16" fmla="*/ 48 w 249"/>
                  <a:gd name="T17" fmla="*/ 143 h 512"/>
                  <a:gd name="T18" fmla="*/ 48 w 249"/>
                  <a:gd name="T19" fmla="*/ 178 h 512"/>
                  <a:gd name="T20" fmla="*/ 55 w 249"/>
                  <a:gd name="T21" fmla="*/ 218 h 512"/>
                  <a:gd name="T22" fmla="*/ 66 w 249"/>
                  <a:gd name="T23" fmla="*/ 258 h 512"/>
                  <a:gd name="T24" fmla="*/ 85 w 249"/>
                  <a:gd name="T25" fmla="*/ 300 h 512"/>
                  <a:gd name="T26" fmla="*/ 110 w 249"/>
                  <a:gd name="T27" fmla="*/ 344 h 512"/>
                  <a:gd name="T28" fmla="*/ 145 w 249"/>
                  <a:gd name="T29" fmla="*/ 388 h 512"/>
                  <a:gd name="T30" fmla="*/ 190 w 249"/>
                  <a:gd name="T31" fmla="*/ 430 h 512"/>
                  <a:gd name="T32" fmla="*/ 249 w 249"/>
                  <a:gd name="T33" fmla="*/ 472 h 512"/>
                  <a:gd name="T34" fmla="*/ 222 w 249"/>
                  <a:gd name="T35" fmla="*/ 512 h 512"/>
                  <a:gd name="T36" fmla="*/ 161 w 249"/>
                  <a:gd name="T37" fmla="*/ 468 h 512"/>
                  <a:gd name="T38" fmla="*/ 114 w 249"/>
                  <a:gd name="T39" fmla="*/ 423 h 512"/>
                  <a:gd name="T40" fmla="*/ 75 w 249"/>
                  <a:gd name="T41" fmla="*/ 377 h 512"/>
                  <a:gd name="T42" fmla="*/ 46 w 249"/>
                  <a:gd name="T43" fmla="*/ 329 h 512"/>
                  <a:gd name="T44" fmla="*/ 24 w 249"/>
                  <a:gd name="T45" fmla="*/ 284 h 512"/>
                  <a:gd name="T46" fmla="*/ 11 w 249"/>
                  <a:gd name="T47" fmla="*/ 240 h 512"/>
                  <a:gd name="T48" fmla="*/ 4 w 249"/>
                  <a:gd name="T49" fmla="*/ 196 h 512"/>
                  <a:gd name="T50" fmla="*/ 0 w 249"/>
                  <a:gd name="T51" fmla="*/ 156 h 512"/>
                  <a:gd name="T52" fmla="*/ 2 w 249"/>
                  <a:gd name="T53" fmla="*/ 119 h 512"/>
                  <a:gd name="T54" fmla="*/ 6 w 249"/>
                  <a:gd name="T55" fmla="*/ 86 h 512"/>
                  <a:gd name="T56" fmla="*/ 11 w 249"/>
                  <a:gd name="T57" fmla="*/ 57 h 512"/>
                  <a:gd name="T58" fmla="*/ 19 w 249"/>
                  <a:gd name="T59" fmla="*/ 33 h 512"/>
                  <a:gd name="T60" fmla="*/ 24 w 249"/>
                  <a:gd name="T61" fmla="*/ 15 h 512"/>
                  <a:gd name="T62" fmla="*/ 28 w 249"/>
                  <a:gd name="T63" fmla="*/ 4 h 512"/>
                  <a:gd name="T64" fmla="*/ 32 w 249"/>
                  <a:gd name="T6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512">
                    <a:moveTo>
                      <a:pt x="32" y="0"/>
                    </a:moveTo>
                    <a:lnTo>
                      <a:pt x="52" y="9"/>
                    </a:lnTo>
                    <a:lnTo>
                      <a:pt x="74" y="20"/>
                    </a:lnTo>
                    <a:lnTo>
                      <a:pt x="72" y="26"/>
                    </a:lnTo>
                    <a:lnTo>
                      <a:pt x="66" y="39"/>
                    </a:lnTo>
                    <a:lnTo>
                      <a:pt x="61" y="57"/>
                    </a:lnTo>
                    <a:lnTo>
                      <a:pt x="55" y="81"/>
                    </a:lnTo>
                    <a:lnTo>
                      <a:pt x="50" y="110"/>
                    </a:lnTo>
                    <a:lnTo>
                      <a:pt x="48" y="143"/>
                    </a:lnTo>
                    <a:lnTo>
                      <a:pt x="48" y="178"/>
                    </a:lnTo>
                    <a:lnTo>
                      <a:pt x="55" y="218"/>
                    </a:lnTo>
                    <a:lnTo>
                      <a:pt x="66" y="258"/>
                    </a:lnTo>
                    <a:lnTo>
                      <a:pt x="85" y="300"/>
                    </a:lnTo>
                    <a:lnTo>
                      <a:pt x="110" y="344"/>
                    </a:lnTo>
                    <a:lnTo>
                      <a:pt x="145" y="388"/>
                    </a:lnTo>
                    <a:lnTo>
                      <a:pt x="190" y="430"/>
                    </a:lnTo>
                    <a:lnTo>
                      <a:pt x="249" y="472"/>
                    </a:lnTo>
                    <a:lnTo>
                      <a:pt x="222" y="512"/>
                    </a:lnTo>
                    <a:lnTo>
                      <a:pt x="161" y="468"/>
                    </a:lnTo>
                    <a:lnTo>
                      <a:pt x="114" y="423"/>
                    </a:lnTo>
                    <a:lnTo>
                      <a:pt x="75" y="377"/>
                    </a:lnTo>
                    <a:lnTo>
                      <a:pt x="46" y="329"/>
                    </a:lnTo>
                    <a:lnTo>
                      <a:pt x="24" y="284"/>
                    </a:lnTo>
                    <a:lnTo>
                      <a:pt x="11" y="240"/>
                    </a:lnTo>
                    <a:lnTo>
                      <a:pt x="4" y="196"/>
                    </a:lnTo>
                    <a:lnTo>
                      <a:pt x="0" y="156"/>
                    </a:lnTo>
                    <a:lnTo>
                      <a:pt x="2" y="119"/>
                    </a:lnTo>
                    <a:lnTo>
                      <a:pt x="6" y="86"/>
                    </a:lnTo>
                    <a:lnTo>
                      <a:pt x="11" y="57"/>
                    </a:lnTo>
                    <a:lnTo>
                      <a:pt x="19" y="33"/>
                    </a:lnTo>
                    <a:lnTo>
                      <a:pt x="24" y="15"/>
                    </a:lnTo>
                    <a:lnTo>
                      <a:pt x="28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0181FC0C-F2C6-4542-8913-ABFD00163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8151" y="4816878"/>
                <a:ext cx="64030" cy="193176"/>
              </a:xfrm>
              <a:custGeom>
                <a:avLst/>
                <a:gdLst>
                  <a:gd name="T0" fmla="*/ 110 w 119"/>
                  <a:gd name="T1" fmla="*/ 0 h 357"/>
                  <a:gd name="T2" fmla="*/ 112 w 119"/>
                  <a:gd name="T3" fmla="*/ 9 h 357"/>
                  <a:gd name="T4" fmla="*/ 114 w 119"/>
                  <a:gd name="T5" fmla="*/ 26 h 357"/>
                  <a:gd name="T6" fmla="*/ 117 w 119"/>
                  <a:gd name="T7" fmla="*/ 51 h 357"/>
                  <a:gd name="T8" fmla="*/ 119 w 119"/>
                  <a:gd name="T9" fmla="*/ 84 h 357"/>
                  <a:gd name="T10" fmla="*/ 119 w 119"/>
                  <a:gd name="T11" fmla="*/ 123 h 357"/>
                  <a:gd name="T12" fmla="*/ 115 w 119"/>
                  <a:gd name="T13" fmla="*/ 167 h 357"/>
                  <a:gd name="T14" fmla="*/ 106 w 119"/>
                  <a:gd name="T15" fmla="*/ 212 h 357"/>
                  <a:gd name="T16" fmla="*/ 92 w 119"/>
                  <a:gd name="T17" fmla="*/ 260 h 357"/>
                  <a:gd name="T18" fmla="*/ 70 w 119"/>
                  <a:gd name="T19" fmla="*/ 309 h 357"/>
                  <a:gd name="T20" fmla="*/ 39 w 119"/>
                  <a:gd name="T21" fmla="*/ 357 h 357"/>
                  <a:gd name="T22" fmla="*/ 0 w 119"/>
                  <a:gd name="T23" fmla="*/ 328 h 357"/>
                  <a:gd name="T24" fmla="*/ 28 w 119"/>
                  <a:gd name="T25" fmla="*/ 286 h 357"/>
                  <a:gd name="T26" fmla="*/ 48 w 119"/>
                  <a:gd name="T27" fmla="*/ 242 h 357"/>
                  <a:gd name="T28" fmla="*/ 61 w 119"/>
                  <a:gd name="T29" fmla="*/ 200 h 357"/>
                  <a:gd name="T30" fmla="*/ 68 w 119"/>
                  <a:gd name="T31" fmla="*/ 157 h 357"/>
                  <a:gd name="T32" fmla="*/ 72 w 119"/>
                  <a:gd name="T33" fmla="*/ 119 h 357"/>
                  <a:gd name="T34" fmla="*/ 72 w 119"/>
                  <a:gd name="T35" fmla="*/ 84 h 357"/>
                  <a:gd name="T36" fmla="*/ 70 w 119"/>
                  <a:gd name="T37" fmla="*/ 55 h 357"/>
                  <a:gd name="T38" fmla="*/ 66 w 119"/>
                  <a:gd name="T39" fmla="*/ 33 h 357"/>
                  <a:gd name="T40" fmla="*/ 64 w 119"/>
                  <a:gd name="T41" fmla="*/ 18 h 357"/>
                  <a:gd name="T42" fmla="*/ 62 w 119"/>
                  <a:gd name="T43" fmla="*/ 13 h 357"/>
                  <a:gd name="T44" fmla="*/ 110 w 119"/>
                  <a:gd name="T45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" h="357">
                    <a:moveTo>
                      <a:pt x="110" y="0"/>
                    </a:moveTo>
                    <a:lnTo>
                      <a:pt x="112" y="9"/>
                    </a:lnTo>
                    <a:lnTo>
                      <a:pt x="114" y="26"/>
                    </a:lnTo>
                    <a:lnTo>
                      <a:pt x="117" y="51"/>
                    </a:lnTo>
                    <a:lnTo>
                      <a:pt x="119" y="84"/>
                    </a:lnTo>
                    <a:lnTo>
                      <a:pt x="119" y="123"/>
                    </a:lnTo>
                    <a:lnTo>
                      <a:pt x="115" y="167"/>
                    </a:lnTo>
                    <a:lnTo>
                      <a:pt x="106" y="212"/>
                    </a:lnTo>
                    <a:lnTo>
                      <a:pt x="92" y="260"/>
                    </a:lnTo>
                    <a:lnTo>
                      <a:pt x="70" y="309"/>
                    </a:lnTo>
                    <a:lnTo>
                      <a:pt x="39" y="357"/>
                    </a:lnTo>
                    <a:lnTo>
                      <a:pt x="0" y="328"/>
                    </a:lnTo>
                    <a:lnTo>
                      <a:pt x="28" y="286"/>
                    </a:lnTo>
                    <a:lnTo>
                      <a:pt x="48" y="242"/>
                    </a:lnTo>
                    <a:lnTo>
                      <a:pt x="61" y="200"/>
                    </a:lnTo>
                    <a:lnTo>
                      <a:pt x="68" y="157"/>
                    </a:lnTo>
                    <a:lnTo>
                      <a:pt x="72" y="119"/>
                    </a:lnTo>
                    <a:lnTo>
                      <a:pt x="72" y="84"/>
                    </a:lnTo>
                    <a:lnTo>
                      <a:pt x="70" y="55"/>
                    </a:lnTo>
                    <a:lnTo>
                      <a:pt x="66" y="33"/>
                    </a:lnTo>
                    <a:lnTo>
                      <a:pt x="64" y="18"/>
                    </a:lnTo>
                    <a:lnTo>
                      <a:pt x="62" y="1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AB11A8A5-A129-DB47-90FE-99B997856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7609" y="5109897"/>
                <a:ext cx="346197" cy="341856"/>
              </a:xfrm>
              <a:custGeom>
                <a:avLst/>
                <a:gdLst>
                  <a:gd name="T0" fmla="*/ 49 w 637"/>
                  <a:gd name="T1" fmla="*/ 5 h 631"/>
                  <a:gd name="T2" fmla="*/ 58 w 637"/>
                  <a:gd name="T3" fmla="*/ 33 h 631"/>
                  <a:gd name="T4" fmla="*/ 76 w 637"/>
                  <a:gd name="T5" fmla="*/ 78 h 631"/>
                  <a:gd name="T6" fmla="*/ 109 w 637"/>
                  <a:gd name="T7" fmla="*/ 135 h 631"/>
                  <a:gd name="T8" fmla="*/ 160 w 637"/>
                  <a:gd name="T9" fmla="*/ 195 h 631"/>
                  <a:gd name="T10" fmla="*/ 233 w 637"/>
                  <a:gd name="T11" fmla="*/ 254 h 631"/>
                  <a:gd name="T12" fmla="*/ 332 w 637"/>
                  <a:gd name="T13" fmla="*/ 305 h 631"/>
                  <a:gd name="T14" fmla="*/ 458 w 637"/>
                  <a:gd name="T15" fmla="*/ 342 h 631"/>
                  <a:gd name="T16" fmla="*/ 480 w 637"/>
                  <a:gd name="T17" fmla="*/ 318 h 631"/>
                  <a:gd name="T18" fmla="*/ 540 w 637"/>
                  <a:gd name="T19" fmla="*/ 287 h 631"/>
                  <a:gd name="T20" fmla="*/ 595 w 637"/>
                  <a:gd name="T21" fmla="*/ 281 h 631"/>
                  <a:gd name="T22" fmla="*/ 630 w 637"/>
                  <a:gd name="T23" fmla="*/ 285 h 631"/>
                  <a:gd name="T24" fmla="*/ 623 w 637"/>
                  <a:gd name="T25" fmla="*/ 334 h 631"/>
                  <a:gd name="T26" fmla="*/ 604 w 637"/>
                  <a:gd name="T27" fmla="*/ 331 h 631"/>
                  <a:gd name="T28" fmla="*/ 560 w 637"/>
                  <a:gd name="T29" fmla="*/ 333 h 631"/>
                  <a:gd name="T30" fmla="*/ 511 w 637"/>
                  <a:gd name="T31" fmla="*/ 356 h 631"/>
                  <a:gd name="T32" fmla="*/ 502 w 637"/>
                  <a:gd name="T33" fmla="*/ 397 h 631"/>
                  <a:gd name="T34" fmla="*/ 482 w 637"/>
                  <a:gd name="T35" fmla="*/ 393 h 631"/>
                  <a:gd name="T36" fmla="*/ 458 w 637"/>
                  <a:gd name="T37" fmla="*/ 468 h 631"/>
                  <a:gd name="T38" fmla="*/ 453 w 637"/>
                  <a:gd name="T39" fmla="*/ 567 h 631"/>
                  <a:gd name="T40" fmla="*/ 411 w 637"/>
                  <a:gd name="T41" fmla="*/ 631 h 631"/>
                  <a:gd name="T42" fmla="*/ 405 w 637"/>
                  <a:gd name="T43" fmla="*/ 516 h 631"/>
                  <a:gd name="T44" fmla="*/ 418 w 637"/>
                  <a:gd name="T45" fmla="*/ 422 h 631"/>
                  <a:gd name="T46" fmla="*/ 361 w 637"/>
                  <a:gd name="T47" fmla="*/ 366 h 631"/>
                  <a:gd name="T48" fmla="*/ 244 w 637"/>
                  <a:gd name="T49" fmla="*/ 316 h 631"/>
                  <a:gd name="T50" fmla="*/ 155 w 637"/>
                  <a:gd name="T51" fmla="*/ 252 h 631"/>
                  <a:gd name="T52" fmla="*/ 89 w 637"/>
                  <a:gd name="T53" fmla="*/ 184 h 631"/>
                  <a:gd name="T54" fmla="*/ 45 w 637"/>
                  <a:gd name="T55" fmla="*/ 119 h 631"/>
                  <a:gd name="T56" fmla="*/ 18 w 637"/>
                  <a:gd name="T57" fmla="*/ 64 h 631"/>
                  <a:gd name="T58" fmla="*/ 5 w 637"/>
                  <a:gd name="T59" fmla="*/ 24 h 631"/>
                  <a:gd name="T60" fmla="*/ 0 w 637"/>
                  <a:gd name="T61" fmla="*/ 9 h 631"/>
                  <a:gd name="T62" fmla="*/ 47 w 637"/>
                  <a:gd name="T63" fmla="*/ 0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7" h="631">
                    <a:moveTo>
                      <a:pt x="47" y="0"/>
                    </a:moveTo>
                    <a:lnTo>
                      <a:pt x="49" y="5"/>
                    </a:lnTo>
                    <a:lnTo>
                      <a:pt x="53" y="16"/>
                    </a:lnTo>
                    <a:lnTo>
                      <a:pt x="58" y="33"/>
                    </a:lnTo>
                    <a:lnTo>
                      <a:pt x="65" y="55"/>
                    </a:lnTo>
                    <a:lnTo>
                      <a:pt x="76" y="78"/>
                    </a:lnTo>
                    <a:lnTo>
                      <a:pt x="91" y="106"/>
                    </a:lnTo>
                    <a:lnTo>
                      <a:pt x="109" y="135"/>
                    </a:lnTo>
                    <a:lnTo>
                      <a:pt x="133" y="164"/>
                    </a:lnTo>
                    <a:lnTo>
                      <a:pt x="160" y="195"/>
                    </a:lnTo>
                    <a:lnTo>
                      <a:pt x="195" y="225"/>
                    </a:lnTo>
                    <a:lnTo>
                      <a:pt x="233" y="254"/>
                    </a:lnTo>
                    <a:lnTo>
                      <a:pt x="279" y="281"/>
                    </a:lnTo>
                    <a:lnTo>
                      <a:pt x="332" y="305"/>
                    </a:lnTo>
                    <a:lnTo>
                      <a:pt x="391" y="325"/>
                    </a:lnTo>
                    <a:lnTo>
                      <a:pt x="458" y="342"/>
                    </a:lnTo>
                    <a:lnTo>
                      <a:pt x="469" y="329"/>
                    </a:lnTo>
                    <a:lnTo>
                      <a:pt x="480" y="318"/>
                    </a:lnTo>
                    <a:lnTo>
                      <a:pt x="509" y="300"/>
                    </a:lnTo>
                    <a:lnTo>
                      <a:pt x="540" y="287"/>
                    </a:lnTo>
                    <a:lnTo>
                      <a:pt x="570" y="281"/>
                    </a:lnTo>
                    <a:lnTo>
                      <a:pt x="595" y="281"/>
                    </a:lnTo>
                    <a:lnTo>
                      <a:pt x="615" y="283"/>
                    </a:lnTo>
                    <a:lnTo>
                      <a:pt x="630" y="285"/>
                    </a:lnTo>
                    <a:lnTo>
                      <a:pt x="637" y="287"/>
                    </a:lnTo>
                    <a:lnTo>
                      <a:pt x="623" y="334"/>
                    </a:lnTo>
                    <a:lnTo>
                      <a:pt x="617" y="333"/>
                    </a:lnTo>
                    <a:lnTo>
                      <a:pt x="604" y="331"/>
                    </a:lnTo>
                    <a:lnTo>
                      <a:pt x="584" y="329"/>
                    </a:lnTo>
                    <a:lnTo>
                      <a:pt x="560" y="333"/>
                    </a:lnTo>
                    <a:lnTo>
                      <a:pt x="535" y="340"/>
                    </a:lnTo>
                    <a:lnTo>
                      <a:pt x="511" y="356"/>
                    </a:lnTo>
                    <a:lnTo>
                      <a:pt x="507" y="358"/>
                    </a:lnTo>
                    <a:lnTo>
                      <a:pt x="502" y="397"/>
                    </a:lnTo>
                    <a:lnTo>
                      <a:pt x="491" y="395"/>
                    </a:lnTo>
                    <a:lnTo>
                      <a:pt x="482" y="393"/>
                    </a:lnTo>
                    <a:lnTo>
                      <a:pt x="467" y="428"/>
                    </a:lnTo>
                    <a:lnTo>
                      <a:pt x="458" y="468"/>
                    </a:lnTo>
                    <a:lnTo>
                      <a:pt x="453" y="514"/>
                    </a:lnTo>
                    <a:lnTo>
                      <a:pt x="453" y="567"/>
                    </a:lnTo>
                    <a:lnTo>
                      <a:pt x="458" y="625"/>
                    </a:lnTo>
                    <a:lnTo>
                      <a:pt x="411" y="631"/>
                    </a:lnTo>
                    <a:lnTo>
                      <a:pt x="405" y="570"/>
                    </a:lnTo>
                    <a:lnTo>
                      <a:pt x="405" y="516"/>
                    </a:lnTo>
                    <a:lnTo>
                      <a:pt x="409" y="466"/>
                    </a:lnTo>
                    <a:lnTo>
                      <a:pt x="418" y="422"/>
                    </a:lnTo>
                    <a:lnTo>
                      <a:pt x="433" y="386"/>
                    </a:lnTo>
                    <a:lnTo>
                      <a:pt x="361" y="366"/>
                    </a:lnTo>
                    <a:lnTo>
                      <a:pt x="299" y="342"/>
                    </a:lnTo>
                    <a:lnTo>
                      <a:pt x="244" y="316"/>
                    </a:lnTo>
                    <a:lnTo>
                      <a:pt x="197" y="285"/>
                    </a:lnTo>
                    <a:lnTo>
                      <a:pt x="155" y="252"/>
                    </a:lnTo>
                    <a:lnTo>
                      <a:pt x="120" y="219"/>
                    </a:lnTo>
                    <a:lnTo>
                      <a:pt x="89" y="184"/>
                    </a:lnTo>
                    <a:lnTo>
                      <a:pt x="65" y="152"/>
                    </a:lnTo>
                    <a:lnTo>
                      <a:pt x="45" y="119"/>
                    </a:lnTo>
                    <a:lnTo>
                      <a:pt x="31" y="89"/>
                    </a:lnTo>
                    <a:lnTo>
                      <a:pt x="18" y="64"/>
                    </a:lnTo>
                    <a:lnTo>
                      <a:pt x="11" y="42"/>
                    </a:lnTo>
                    <a:lnTo>
                      <a:pt x="5" y="24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23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D64E887C-D20F-544B-8ADC-575C3F182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7916" y="5064316"/>
                <a:ext cx="482939" cy="96588"/>
              </a:xfrm>
              <a:custGeom>
                <a:avLst/>
                <a:gdLst>
                  <a:gd name="T0" fmla="*/ 44 w 890"/>
                  <a:gd name="T1" fmla="*/ 0 h 177"/>
                  <a:gd name="T2" fmla="*/ 46 w 890"/>
                  <a:gd name="T3" fmla="*/ 3 h 177"/>
                  <a:gd name="T4" fmla="*/ 51 w 890"/>
                  <a:gd name="T5" fmla="*/ 11 h 177"/>
                  <a:gd name="T6" fmla="*/ 58 w 890"/>
                  <a:gd name="T7" fmla="*/ 23 h 177"/>
                  <a:gd name="T8" fmla="*/ 69 w 890"/>
                  <a:gd name="T9" fmla="*/ 36 h 177"/>
                  <a:gd name="T10" fmla="*/ 84 w 890"/>
                  <a:gd name="T11" fmla="*/ 51 h 177"/>
                  <a:gd name="T12" fmla="*/ 102 w 890"/>
                  <a:gd name="T13" fmla="*/ 67 h 177"/>
                  <a:gd name="T14" fmla="*/ 124 w 890"/>
                  <a:gd name="T15" fmla="*/ 84 h 177"/>
                  <a:gd name="T16" fmla="*/ 150 w 890"/>
                  <a:gd name="T17" fmla="*/ 98 h 177"/>
                  <a:gd name="T18" fmla="*/ 181 w 890"/>
                  <a:gd name="T19" fmla="*/ 111 h 177"/>
                  <a:gd name="T20" fmla="*/ 214 w 890"/>
                  <a:gd name="T21" fmla="*/ 120 h 177"/>
                  <a:gd name="T22" fmla="*/ 252 w 890"/>
                  <a:gd name="T23" fmla="*/ 128 h 177"/>
                  <a:gd name="T24" fmla="*/ 294 w 890"/>
                  <a:gd name="T25" fmla="*/ 129 h 177"/>
                  <a:gd name="T26" fmla="*/ 340 w 890"/>
                  <a:gd name="T27" fmla="*/ 126 h 177"/>
                  <a:gd name="T28" fmla="*/ 391 w 890"/>
                  <a:gd name="T29" fmla="*/ 117 h 177"/>
                  <a:gd name="T30" fmla="*/ 448 w 890"/>
                  <a:gd name="T31" fmla="*/ 100 h 177"/>
                  <a:gd name="T32" fmla="*/ 502 w 890"/>
                  <a:gd name="T33" fmla="*/ 82 h 177"/>
                  <a:gd name="T34" fmla="*/ 550 w 890"/>
                  <a:gd name="T35" fmla="*/ 64 h 177"/>
                  <a:gd name="T36" fmla="*/ 592 w 890"/>
                  <a:gd name="T37" fmla="*/ 49 h 177"/>
                  <a:gd name="T38" fmla="*/ 634 w 890"/>
                  <a:gd name="T39" fmla="*/ 34 h 177"/>
                  <a:gd name="T40" fmla="*/ 669 w 890"/>
                  <a:gd name="T41" fmla="*/ 22 h 177"/>
                  <a:gd name="T42" fmla="*/ 698 w 890"/>
                  <a:gd name="T43" fmla="*/ 14 h 177"/>
                  <a:gd name="T44" fmla="*/ 723 w 890"/>
                  <a:gd name="T45" fmla="*/ 9 h 177"/>
                  <a:gd name="T46" fmla="*/ 745 w 890"/>
                  <a:gd name="T47" fmla="*/ 7 h 177"/>
                  <a:gd name="T48" fmla="*/ 767 w 890"/>
                  <a:gd name="T49" fmla="*/ 11 h 177"/>
                  <a:gd name="T50" fmla="*/ 787 w 890"/>
                  <a:gd name="T51" fmla="*/ 16 h 177"/>
                  <a:gd name="T52" fmla="*/ 811 w 890"/>
                  <a:gd name="T53" fmla="*/ 27 h 177"/>
                  <a:gd name="T54" fmla="*/ 837 w 890"/>
                  <a:gd name="T55" fmla="*/ 42 h 177"/>
                  <a:gd name="T56" fmla="*/ 868 w 890"/>
                  <a:gd name="T57" fmla="*/ 60 h 177"/>
                  <a:gd name="T58" fmla="*/ 890 w 890"/>
                  <a:gd name="T59" fmla="*/ 73 h 177"/>
                  <a:gd name="T60" fmla="*/ 864 w 890"/>
                  <a:gd name="T61" fmla="*/ 115 h 177"/>
                  <a:gd name="T62" fmla="*/ 842 w 890"/>
                  <a:gd name="T63" fmla="*/ 100 h 177"/>
                  <a:gd name="T64" fmla="*/ 813 w 890"/>
                  <a:gd name="T65" fmla="*/ 84 h 177"/>
                  <a:gd name="T66" fmla="*/ 791 w 890"/>
                  <a:gd name="T67" fmla="*/ 71 h 177"/>
                  <a:gd name="T68" fmla="*/ 769 w 890"/>
                  <a:gd name="T69" fmla="*/ 62 h 177"/>
                  <a:gd name="T70" fmla="*/ 751 w 890"/>
                  <a:gd name="T71" fmla="*/ 58 h 177"/>
                  <a:gd name="T72" fmla="*/ 731 w 890"/>
                  <a:gd name="T73" fmla="*/ 56 h 177"/>
                  <a:gd name="T74" fmla="*/ 709 w 890"/>
                  <a:gd name="T75" fmla="*/ 60 h 177"/>
                  <a:gd name="T76" fmla="*/ 683 w 890"/>
                  <a:gd name="T77" fmla="*/ 67 h 177"/>
                  <a:gd name="T78" fmla="*/ 649 w 890"/>
                  <a:gd name="T79" fmla="*/ 80 h 177"/>
                  <a:gd name="T80" fmla="*/ 608 w 890"/>
                  <a:gd name="T81" fmla="*/ 95 h 177"/>
                  <a:gd name="T82" fmla="*/ 566 w 890"/>
                  <a:gd name="T83" fmla="*/ 109 h 177"/>
                  <a:gd name="T84" fmla="*/ 519 w 890"/>
                  <a:gd name="T85" fmla="*/ 128 h 177"/>
                  <a:gd name="T86" fmla="*/ 464 w 890"/>
                  <a:gd name="T87" fmla="*/ 146 h 177"/>
                  <a:gd name="T88" fmla="*/ 402 w 890"/>
                  <a:gd name="T89" fmla="*/ 164 h 177"/>
                  <a:gd name="T90" fmla="*/ 343 w 890"/>
                  <a:gd name="T91" fmla="*/ 175 h 177"/>
                  <a:gd name="T92" fmla="*/ 292 w 890"/>
                  <a:gd name="T93" fmla="*/ 177 h 177"/>
                  <a:gd name="T94" fmla="*/ 239 w 890"/>
                  <a:gd name="T95" fmla="*/ 173 h 177"/>
                  <a:gd name="T96" fmla="*/ 192 w 890"/>
                  <a:gd name="T97" fmla="*/ 164 h 177"/>
                  <a:gd name="T98" fmla="*/ 150 w 890"/>
                  <a:gd name="T99" fmla="*/ 150 h 177"/>
                  <a:gd name="T100" fmla="*/ 113 w 890"/>
                  <a:gd name="T101" fmla="*/ 131 h 177"/>
                  <a:gd name="T102" fmla="*/ 82 w 890"/>
                  <a:gd name="T103" fmla="*/ 111 h 177"/>
                  <a:gd name="T104" fmla="*/ 57 w 890"/>
                  <a:gd name="T105" fmla="*/ 89 h 177"/>
                  <a:gd name="T106" fmla="*/ 37 w 890"/>
                  <a:gd name="T107" fmla="*/ 69 h 177"/>
                  <a:gd name="T108" fmla="*/ 20 w 890"/>
                  <a:gd name="T109" fmla="*/ 51 h 177"/>
                  <a:gd name="T110" fmla="*/ 9 w 890"/>
                  <a:gd name="T111" fmla="*/ 36 h 177"/>
                  <a:gd name="T112" fmla="*/ 4 w 890"/>
                  <a:gd name="T113" fmla="*/ 25 h 177"/>
                  <a:gd name="T114" fmla="*/ 0 w 890"/>
                  <a:gd name="T115" fmla="*/ 22 h 177"/>
                  <a:gd name="T116" fmla="*/ 44 w 890"/>
                  <a:gd name="T117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0" h="177">
                    <a:moveTo>
                      <a:pt x="44" y="0"/>
                    </a:moveTo>
                    <a:lnTo>
                      <a:pt x="46" y="3"/>
                    </a:lnTo>
                    <a:lnTo>
                      <a:pt x="51" y="11"/>
                    </a:lnTo>
                    <a:lnTo>
                      <a:pt x="58" y="23"/>
                    </a:lnTo>
                    <a:lnTo>
                      <a:pt x="69" y="36"/>
                    </a:lnTo>
                    <a:lnTo>
                      <a:pt x="84" y="51"/>
                    </a:lnTo>
                    <a:lnTo>
                      <a:pt x="102" y="67"/>
                    </a:lnTo>
                    <a:lnTo>
                      <a:pt x="124" y="84"/>
                    </a:lnTo>
                    <a:lnTo>
                      <a:pt x="150" y="98"/>
                    </a:lnTo>
                    <a:lnTo>
                      <a:pt x="181" y="111"/>
                    </a:lnTo>
                    <a:lnTo>
                      <a:pt x="214" y="120"/>
                    </a:lnTo>
                    <a:lnTo>
                      <a:pt x="252" y="128"/>
                    </a:lnTo>
                    <a:lnTo>
                      <a:pt x="294" y="129"/>
                    </a:lnTo>
                    <a:lnTo>
                      <a:pt x="340" y="126"/>
                    </a:lnTo>
                    <a:lnTo>
                      <a:pt x="391" y="117"/>
                    </a:lnTo>
                    <a:lnTo>
                      <a:pt x="448" y="100"/>
                    </a:lnTo>
                    <a:lnTo>
                      <a:pt x="502" y="82"/>
                    </a:lnTo>
                    <a:lnTo>
                      <a:pt x="550" y="64"/>
                    </a:lnTo>
                    <a:lnTo>
                      <a:pt x="592" y="49"/>
                    </a:lnTo>
                    <a:lnTo>
                      <a:pt x="634" y="34"/>
                    </a:lnTo>
                    <a:lnTo>
                      <a:pt x="669" y="22"/>
                    </a:lnTo>
                    <a:lnTo>
                      <a:pt x="698" y="14"/>
                    </a:lnTo>
                    <a:lnTo>
                      <a:pt x="723" y="9"/>
                    </a:lnTo>
                    <a:lnTo>
                      <a:pt x="745" y="7"/>
                    </a:lnTo>
                    <a:lnTo>
                      <a:pt x="767" y="11"/>
                    </a:lnTo>
                    <a:lnTo>
                      <a:pt x="787" y="16"/>
                    </a:lnTo>
                    <a:lnTo>
                      <a:pt x="811" y="27"/>
                    </a:lnTo>
                    <a:lnTo>
                      <a:pt x="837" y="42"/>
                    </a:lnTo>
                    <a:lnTo>
                      <a:pt x="868" y="60"/>
                    </a:lnTo>
                    <a:lnTo>
                      <a:pt x="890" y="73"/>
                    </a:lnTo>
                    <a:lnTo>
                      <a:pt x="864" y="115"/>
                    </a:lnTo>
                    <a:lnTo>
                      <a:pt x="842" y="100"/>
                    </a:lnTo>
                    <a:lnTo>
                      <a:pt x="813" y="84"/>
                    </a:lnTo>
                    <a:lnTo>
                      <a:pt x="791" y="71"/>
                    </a:lnTo>
                    <a:lnTo>
                      <a:pt x="769" y="62"/>
                    </a:lnTo>
                    <a:lnTo>
                      <a:pt x="751" y="58"/>
                    </a:lnTo>
                    <a:lnTo>
                      <a:pt x="731" y="56"/>
                    </a:lnTo>
                    <a:lnTo>
                      <a:pt x="709" y="60"/>
                    </a:lnTo>
                    <a:lnTo>
                      <a:pt x="683" y="67"/>
                    </a:lnTo>
                    <a:lnTo>
                      <a:pt x="649" y="80"/>
                    </a:lnTo>
                    <a:lnTo>
                      <a:pt x="608" y="95"/>
                    </a:lnTo>
                    <a:lnTo>
                      <a:pt x="566" y="109"/>
                    </a:lnTo>
                    <a:lnTo>
                      <a:pt x="519" y="128"/>
                    </a:lnTo>
                    <a:lnTo>
                      <a:pt x="464" y="146"/>
                    </a:lnTo>
                    <a:lnTo>
                      <a:pt x="402" y="164"/>
                    </a:lnTo>
                    <a:lnTo>
                      <a:pt x="343" y="175"/>
                    </a:lnTo>
                    <a:lnTo>
                      <a:pt x="292" y="177"/>
                    </a:lnTo>
                    <a:lnTo>
                      <a:pt x="239" y="173"/>
                    </a:lnTo>
                    <a:lnTo>
                      <a:pt x="192" y="164"/>
                    </a:lnTo>
                    <a:lnTo>
                      <a:pt x="150" y="150"/>
                    </a:lnTo>
                    <a:lnTo>
                      <a:pt x="113" y="131"/>
                    </a:lnTo>
                    <a:lnTo>
                      <a:pt x="82" y="111"/>
                    </a:lnTo>
                    <a:lnTo>
                      <a:pt x="57" y="89"/>
                    </a:lnTo>
                    <a:lnTo>
                      <a:pt x="37" y="69"/>
                    </a:lnTo>
                    <a:lnTo>
                      <a:pt x="20" y="51"/>
                    </a:lnTo>
                    <a:lnTo>
                      <a:pt x="9" y="36"/>
                    </a:lnTo>
                    <a:lnTo>
                      <a:pt x="4" y="25"/>
                    </a:lnTo>
                    <a:lnTo>
                      <a:pt x="0" y="2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5" name="Freeform 58">
                <a:extLst>
                  <a:ext uri="{FF2B5EF4-FFF2-40B4-BE49-F238E27FC236}">
                    <a16:creationId xmlns:a16="http://schemas.microsoft.com/office/drawing/2014/main" id="{20A54191-8336-054E-A0D8-5E4FC2828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1324" y="5242298"/>
                <a:ext cx="557821" cy="209455"/>
              </a:xfrm>
              <a:custGeom>
                <a:avLst/>
                <a:gdLst>
                  <a:gd name="T0" fmla="*/ 1027 w 1027"/>
                  <a:gd name="T1" fmla="*/ 42 h 386"/>
                  <a:gd name="T2" fmla="*/ 1008 w 1027"/>
                  <a:gd name="T3" fmla="*/ 53 h 386"/>
                  <a:gd name="T4" fmla="*/ 965 w 1027"/>
                  <a:gd name="T5" fmla="*/ 82 h 386"/>
                  <a:gd name="T6" fmla="*/ 904 w 1027"/>
                  <a:gd name="T7" fmla="*/ 124 h 386"/>
                  <a:gd name="T8" fmla="*/ 833 w 1027"/>
                  <a:gd name="T9" fmla="*/ 179 h 386"/>
                  <a:gd name="T10" fmla="*/ 762 w 1027"/>
                  <a:gd name="T11" fmla="*/ 239 h 386"/>
                  <a:gd name="T12" fmla="*/ 705 w 1027"/>
                  <a:gd name="T13" fmla="*/ 289 h 386"/>
                  <a:gd name="T14" fmla="*/ 649 w 1027"/>
                  <a:gd name="T15" fmla="*/ 320 h 386"/>
                  <a:gd name="T16" fmla="*/ 588 w 1027"/>
                  <a:gd name="T17" fmla="*/ 336 h 386"/>
                  <a:gd name="T18" fmla="*/ 513 w 1027"/>
                  <a:gd name="T19" fmla="*/ 340 h 386"/>
                  <a:gd name="T20" fmla="*/ 418 w 1027"/>
                  <a:gd name="T21" fmla="*/ 329 h 386"/>
                  <a:gd name="T22" fmla="*/ 290 w 1027"/>
                  <a:gd name="T23" fmla="*/ 307 h 386"/>
                  <a:gd name="T24" fmla="*/ 203 w 1027"/>
                  <a:gd name="T25" fmla="*/ 294 h 386"/>
                  <a:gd name="T26" fmla="*/ 141 w 1027"/>
                  <a:gd name="T27" fmla="*/ 298 h 386"/>
                  <a:gd name="T28" fmla="*/ 97 w 1027"/>
                  <a:gd name="T29" fmla="*/ 309 h 386"/>
                  <a:gd name="T30" fmla="*/ 71 w 1027"/>
                  <a:gd name="T31" fmla="*/ 325 h 386"/>
                  <a:gd name="T32" fmla="*/ 49 w 1027"/>
                  <a:gd name="T33" fmla="*/ 362 h 386"/>
                  <a:gd name="T34" fmla="*/ 47 w 1027"/>
                  <a:gd name="T35" fmla="*/ 380 h 386"/>
                  <a:gd name="T36" fmla="*/ 0 w 1027"/>
                  <a:gd name="T37" fmla="*/ 378 h 386"/>
                  <a:gd name="T38" fmla="*/ 5 w 1027"/>
                  <a:gd name="T39" fmla="*/ 340 h 386"/>
                  <a:gd name="T40" fmla="*/ 38 w 1027"/>
                  <a:gd name="T41" fmla="*/ 291 h 386"/>
                  <a:gd name="T42" fmla="*/ 100 w 1027"/>
                  <a:gd name="T43" fmla="*/ 258 h 386"/>
                  <a:gd name="T44" fmla="*/ 188 w 1027"/>
                  <a:gd name="T45" fmla="*/ 247 h 386"/>
                  <a:gd name="T46" fmla="*/ 300 w 1027"/>
                  <a:gd name="T47" fmla="*/ 260 h 386"/>
                  <a:gd name="T48" fmla="*/ 424 w 1027"/>
                  <a:gd name="T49" fmla="*/ 282 h 386"/>
                  <a:gd name="T50" fmla="*/ 515 w 1027"/>
                  <a:gd name="T51" fmla="*/ 293 h 386"/>
                  <a:gd name="T52" fmla="*/ 583 w 1027"/>
                  <a:gd name="T53" fmla="*/ 291 h 386"/>
                  <a:gd name="T54" fmla="*/ 634 w 1027"/>
                  <a:gd name="T55" fmla="*/ 276 h 386"/>
                  <a:gd name="T56" fmla="*/ 680 w 1027"/>
                  <a:gd name="T57" fmla="*/ 247 h 386"/>
                  <a:gd name="T58" fmla="*/ 729 w 1027"/>
                  <a:gd name="T59" fmla="*/ 205 h 386"/>
                  <a:gd name="T60" fmla="*/ 802 w 1027"/>
                  <a:gd name="T61" fmla="*/ 143 h 386"/>
                  <a:gd name="T62" fmla="*/ 873 w 1027"/>
                  <a:gd name="T63" fmla="*/ 88 h 386"/>
                  <a:gd name="T64" fmla="*/ 937 w 1027"/>
                  <a:gd name="T65" fmla="*/ 42 h 386"/>
                  <a:gd name="T66" fmla="*/ 981 w 1027"/>
                  <a:gd name="T67" fmla="*/ 13 h 386"/>
                  <a:gd name="T68" fmla="*/ 1001 w 1027"/>
                  <a:gd name="T69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27" h="386">
                    <a:moveTo>
                      <a:pt x="1001" y="0"/>
                    </a:moveTo>
                    <a:lnTo>
                      <a:pt x="1027" y="42"/>
                    </a:lnTo>
                    <a:lnTo>
                      <a:pt x="1021" y="44"/>
                    </a:lnTo>
                    <a:lnTo>
                      <a:pt x="1008" y="53"/>
                    </a:lnTo>
                    <a:lnTo>
                      <a:pt x="990" y="64"/>
                    </a:lnTo>
                    <a:lnTo>
                      <a:pt x="965" y="82"/>
                    </a:lnTo>
                    <a:lnTo>
                      <a:pt x="935" y="102"/>
                    </a:lnTo>
                    <a:lnTo>
                      <a:pt x="904" y="124"/>
                    </a:lnTo>
                    <a:lnTo>
                      <a:pt x="870" y="150"/>
                    </a:lnTo>
                    <a:lnTo>
                      <a:pt x="833" y="179"/>
                    </a:lnTo>
                    <a:lnTo>
                      <a:pt x="796" y="208"/>
                    </a:lnTo>
                    <a:lnTo>
                      <a:pt x="762" y="239"/>
                    </a:lnTo>
                    <a:lnTo>
                      <a:pt x="733" y="265"/>
                    </a:lnTo>
                    <a:lnTo>
                      <a:pt x="705" y="289"/>
                    </a:lnTo>
                    <a:lnTo>
                      <a:pt x="678" y="307"/>
                    </a:lnTo>
                    <a:lnTo>
                      <a:pt x="649" y="320"/>
                    </a:lnTo>
                    <a:lnTo>
                      <a:pt x="619" y="331"/>
                    </a:lnTo>
                    <a:lnTo>
                      <a:pt x="588" y="336"/>
                    </a:lnTo>
                    <a:lnTo>
                      <a:pt x="554" y="340"/>
                    </a:lnTo>
                    <a:lnTo>
                      <a:pt x="513" y="340"/>
                    </a:lnTo>
                    <a:lnTo>
                      <a:pt x="469" y="336"/>
                    </a:lnTo>
                    <a:lnTo>
                      <a:pt x="418" y="329"/>
                    </a:lnTo>
                    <a:lnTo>
                      <a:pt x="358" y="320"/>
                    </a:lnTo>
                    <a:lnTo>
                      <a:pt x="290" y="307"/>
                    </a:lnTo>
                    <a:lnTo>
                      <a:pt x="245" y="298"/>
                    </a:lnTo>
                    <a:lnTo>
                      <a:pt x="203" y="294"/>
                    </a:lnTo>
                    <a:lnTo>
                      <a:pt x="168" y="294"/>
                    </a:lnTo>
                    <a:lnTo>
                      <a:pt x="141" y="298"/>
                    </a:lnTo>
                    <a:lnTo>
                      <a:pt x="117" y="302"/>
                    </a:lnTo>
                    <a:lnTo>
                      <a:pt x="97" y="309"/>
                    </a:lnTo>
                    <a:lnTo>
                      <a:pt x="82" y="316"/>
                    </a:lnTo>
                    <a:lnTo>
                      <a:pt x="71" y="325"/>
                    </a:lnTo>
                    <a:lnTo>
                      <a:pt x="57" y="344"/>
                    </a:lnTo>
                    <a:lnTo>
                      <a:pt x="49" y="362"/>
                    </a:lnTo>
                    <a:lnTo>
                      <a:pt x="47" y="375"/>
                    </a:lnTo>
                    <a:lnTo>
                      <a:pt x="47" y="380"/>
                    </a:lnTo>
                    <a:lnTo>
                      <a:pt x="0" y="386"/>
                    </a:lnTo>
                    <a:lnTo>
                      <a:pt x="0" y="378"/>
                    </a:lnTo>
                    <a:lnTo>
                      <a:pt x="0" y="362"/>
                    </a:lnTo>
                    <a:lnTo>
                      <a:pt x="5" y="340"/>
                    </a:lnTo>
                    <a:lnTo>
                      <a:pt x="16" y="316"/>
                    </a:lnTo>
                    <a:lnTo>
                      <a:pt x="38" y="291"/>
                    </a:lnTo>
                    <a:lnTo>
                      <a:pt x="66" y="271"/>
                    </a:lnTo>
                    <a:lnTo>
                      <a:pt x="100" y="258"/>
                    </a:lnTo>
                    <a:lnTo>
                      <a:pt x="141" y="249"/>
                    </a:lnTo>
                    <a:lnTo>
                      <a:pt x="188" y="247"/>
                    </a:lnTo>
                    <a:lnTo>
                      <a:pt x="241" y="250"/>
                    </a:lnTo>
                    <a:lnTo>
                      <a:pt x="300" y="260"/>
                    </a:lnTo>
                    <a:lnTo>
                      <a:pt x="367" y="272"/>
                    </a:lnTo>
                    <a:lnTo>
                      <a:pt x="424" y="282"/>
                    </a:lnTo>
                    <a:lnTo>
                      <a:pt x="473" y="289"/>
                    </a:lnTo>
                    <a:lnTo>
                      <a:pt x="515" y="293"/>
                    </a:lnTo>
                    <a:lnTo>
                      <a:pt x="552" y="293"/>
                    </a:lnTo>
                    <a:lnTo>
                      <a:pt x="583" y="291"/>
                    </a:lnTo>
                    <a:lnTo>
                      <a:pt x="608" y="285"/>
                    </a:lnTo>
                    <a:lnTo>
                      <a:pt x="634" y="276"/>
                    </a:lnTo>
                    <a:lnTo>
                      <a:pt x="658" y="263"/>
                    </a:lnTo>
                    <a:lnTo>
                      <a:pt x="680" y="247"/>
                    </a:lnTo>
                    <a:lnTo>
                      <a:pt x="703" y="227"/>
                    </a:lnTo>
                    <a:lnTo>
                      <a:pt x="729" y="205"/>
                    </a:lnTo>
                    <a:lnTo>
                      <a:pt x="765" y="172"/>
                    </a:lnTo>
                    <a:lnTo>
                      <a:pt x="802" y="143"/>
                    </a:lnTo>
                    <a:lnTo>
                      <a:pt x="839" y="113"/>
                    </a:lnTo>
                    <a:lnTo>
                      <a:pt x="873" y="88"/>
                    </a:lnTo>
                    <a:lnTo>
                      <a:pt x="906" y="64"/>
                    </a:lnTo>
                    <a:lnTo>
                      <a:pt x="937" y="42"/>
                    </a:lnTo>
                    <a:lnTo>
                      <a:pt x="961" y="25"/>
                    </a:lnTo>
                    <a:lnTo>
                      <a:pt x="981" y="13"/>
                    </a:lnTo>
                    <a:lnTo>
                      <a:pt x="996" y="4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6" name="Freeform 59">
                <a:extLst>
                  <a:ext uri="{FF2B5EF4-FFF2-40B4-BE49-F238E27FC236}">
                    <a16:creationId xmlns:a16="http://schemas.microsoft.com/office/drawing/2014/main" id="{F1EC2FA6-651F-D44F-A945-BFB7AC360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3114" y="5270515"/>
                <a:ext cx="199687" cy="400460"/>
              </a:xfrm>
              <a:custGeom>
                <a:avLst/>
                <a:gdLst>
                  <a:gd name="T0" fmla="*/ 41 w 369"/>
                  <a:gd name="T1" fmla="*/ 0 h 737"/>
                  <a:gd name="T2" fmla="*/ 84 w 369"/>
                  <a:gd name="T3" fmla="*/ 18 h 737"/>
                  <a:gd name="T4" fmla="*/ 83 w 369"/>
                  <a:gd name="T5" fmla="*/ 24 h 737"/>
                  <a:gd name="T6" fmla="*/ 79 w 369"/>
                  <a:gd name="T7" fmla="*/ 38 h 737"/>
                  <a:gd name="T8" fmla="*/ 72 w 369"/>
                  <a:gd name="T9" fmla="*/ 60 h 737"/>
                  <a:gd name="T10" fmla="*/ 64 w 369"/>
                  <a:gd name="T11" fmla="*/ 88 h 737"/>
                  <a:gd name="T12" fmla="*/ 57 w 369"/>
                  <a:gd name="T13" fmla="*/ 121 h 737"/>
                  <a:gd name="T14" fmla="*/ 52 w 369"/>
                  <a:gd name="T15" fmla="*/ 157 h 737"/>
                  <a:gd name="T16" fmla="*/ 50 w 369"/>
                  <a:gd name="T17" fmla="*/ 196 h 737"/>
                  <a:gd name="T18" fmla="*/ 50 w 369"/>
                  <a:gd name="T19" fmla="*/ 234 h 737"/>
                  <a:gd name="T20" fmla="*/ 55 w 369"/>
                  <a:gd name="T21" fmla="*/ 273 h 737"/>
                  <a:gd name="T22" fmla="*/ 64 w 369"/>
                  <a:gd name="T23" fmla="*/ 307 h 737"/>
                  <a:gd name="T24" fmla="*/ 83 w 369"/>
                  <a:gd name="T25" fmla="*/ 340 h 737"/>
                  <a:gd name="T26" fmla="*/ 114 w 369"/>
                  <a:gd name="T27" fmla="*/ 381 h 737"/>
                  <a:gd name="T28" fmla="*/ 148 w 369"/>
                  <a:gd name="T29" fmla="*/ 421 h 737"/>
                  <a:gd name="T30" fmla="*/ 185 w 369"/>
                  <a:gd name="T31" fmla="*/ 459 h 737"/>
                  <a:gd name="T32" fmla="*/ 220 w 369"/>
                  <a:gd name="T33" fmla="*/ 496 h 737"/>
                  <a:gd name="T34" fmla="*/ 254 w 369"/>
                  <a:gd name="T35" fmla="*/ 534 h 737"/>
                  <a:gd name="T36" fmla="*/ 287 w 369"/>
                  <a:gd name="T37" fmla="*/ 574 h 737"/>
                  <a:gd name="T38" fmla="*/ 318 w 369"/>
                  <a:gd name="T39" fmla="*/ 618 h 737"/>
                  <a:gd name="T40" fmla="*/ 346 w 369"/>
                  <a:gd name="T41" fmla="*/ 666 h 737"/>
                  <a:gd name="T42" fmla="*/ 369 w 369"/>
                  <a:gd name="T43" fmla="*/ 721 h 737"/>
                  <a:gd name="T44" fmla="*/ 326 w 369"/>
                  <a:gd name="T45" fmla="*/ 737 h 737"/>
                  <a:gd name="T46" fmla="*/ 298 w 369"/>
                  <a:gd name="T47" fmla="*/ 679 h 737"/>
                  <a:gd name="T48" fmla="*/ 265 w 369"/>
                  <a:gd name="T49" fmla="*/ 626 h 737"/>
                  <a:gd name="T50" fmla="*/ 229 w 369"/>
                  <a:gd name="T51" fmla="*/ 578 h 737"/>
                  <a:gd name="T52" fmla="*/ 190 w 369"/>
                  <a:gd name="T53" fmla="*/ 534 h 737"/>
                  <a:gd name="T54" fmla="*/ 150 w 369"/>
                  <a:gd name="T55" fmla="*/ 492 h 737"/>
                  <a:gd name="T56" fmla="*/ 112 w 369"/>
                  <a:gd name="T57" fmla="*/ 452 h 737"/>
                  <a:gd name="T58" fmla="*/ 75 w 369"/>
                  <a:gd name="T59" fmla="*/ 412 h 737"/>
                  <a:gd name="T60" fmla="*/ 42 w 369"/>
                  <a:gd name="T61" fmla="*/ 368 h 737"/>
                  <a:gd name="T62" fmla="*/ 24 w 369"/>
                  <a:gd name="T63" fmla="*/ 333 h 737"/>
                  <a:gd name="T64" fmla="*/ 11 w 369"/>
                  <a:gd name="T65" fmla="*/ 296 h 737"/>
                  <a:gd name="T66" fmla="*/ 4 w 369"/>
                  <a:gd name="T67" fmla="*/ 258 h 737"/>
                  <a:gd name="T68" fmla="*/ 0 w 369"/>
                  <a:gd name="T69" fmla="*/ 218 h 737"/>
                  <a:gd name="T70" fmla="*/ 2 w 369"/>
                  <a:gd name="T71" fmla="*/ 177 h 737"/>
                  <a:gd name="T72" fmla="*/ 6 w 369"/>
                  <a:gd name="T73" fmla="*/ 139 h 737"/>
                  <a:gd name="T74" fmla="*/ 11 w 369"/>
                  <a:gd name="T75" fmla="*/ 104 h 737"/>
                  <a:gd name="T76" fmla="*/ 19 w 369"/>
                  <a:gd name="T77" fmla="*/ 71 h 737"/>
                  <a:gd name="T78" fmla="*/ 26 w 369"/>
                  <a:gd name="T79" fmla="*/ 44 h 737"/>
                  <a:gd name="T80" fmla="*/ 33 w 369"/>
                  <a:gd name="T81" fmla="*/ 22 h 737"/>
                  <a:gd name="T82" fmla="*/ 37 w 369"/>
                  <a:gd name="T83" fmla="*/ 7 h 737"/>
                  <a:gd name="T84" fmla="*/ 41 w 369"/>
                  <a:gd name="T85" fmla="*/ 0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69" h="737">
                    <a:moveTo>
                      <a:pt x="41" y="0"/>
                    </a:moveTo>
                    <a:lnTo>
                      <a:pt x="84" y="18"/>
                    </a:lnTo>
                    <a:lnTo>
                      <a:pt x="83" y="24"/>
                    </a:lnTo>
                    <a:lnTo>
                      <a:pt x="79" y="38"/>
                    </a:lnTo>
                    <a:lnTo>
                      <a:pt x="72" y="60"/>
                    </a:lnTo>
                    <a:lnTo>
                      <a:pt x="64" y="88"/>
                    </a:lnTo>
                    <a:lnTo>
                      <a:pt x="57" y="121"/>
                    </a:lnTo>
                    <a:lnTo>
                      <a:pt x="52" y="157"/>
                    </a:lnTo>
                    <a:lnTo>
                      <a:pt x="50" y="196"/>
                    </a:lnTo>
                    <a:lnTo>
                      <a:pt x="50" y="234"/>
                    </a:lnTo>
                    <a:lnTo>
                      <a:pt x="55" y="273"/>
                    </a:lnTo>
                    <a:lnTo>
                      <a:pt x="64" y="307"/>
                    </a:lnTo>
                    <a:lnTo>
                      <a:pt x="83" y="340"/>
                    </a:lnTo>
                    <a:lnTo>
                      <a:pt x="114" y="381"/>
                    </a:lnTo>
                    <a:lnTo>
                      <a:pt x="148" y="421"/>
                    </a:lnTo>
                    <a:lnTo>
                      <a:pt x="185" y="459"/>
                    </a:lnTo>
                    <a:lnTo>
                      <a:pt x="220" y="496"/>
                    </a:lnTo>
                    <a:lnTo>
                      <a:pt x="254" y="534"/>
                    </a:lnTo>
                    <a:lnTo>
                      <a:pt x="287" y="574"/>
                    </a:lnTo>
                    <a:lnTo>
                      <a:pt x="318" y="618"/>
                    </a:lnTo>
                    <a:lnTo>
                      <a:pt x="346" y="666"/>
                    </a:lnTo>
                    <a:lnTo>
                      <a:pt x="369" y="721"/>
                    </a:lnTo>
                    <a:lnTo>
                      <a:pt x="326" y="737"/>
                    </a:lnTo>
                    <a:lnTo>
                      <a:pt x="298" y="679"/>
                    </a:lnTo>
                    <a:lnTo>
                      <a:pt x="265" y="626"/>
                    </a:lnTo>
                    <a:lnTo>
                      <a:pt x="229" y="578"/>
                    </a:lnTo>
                    <a:lnTo>
                      <a:pt x="190" y="534"/>
                    </a:lnTo>
                    <a:lnTo>
                      <a:pt x="150" y="492"/>
                    </a:lnTo>
                    <a:lnTo>
                      <a:pt x="112" y="452"/>
                    </a:lnTo>
                    <a:lnTo>
                      <a:pt x="75" y="412"/>
                    </a:lnTo>
                    <a:lnTo>
                      <a:pt x="42" y="368"/>
                    </a:lnTo>
                    <a:lnTo>
                      <a:pt x="24" y="333"/>
                    </a:lnTo>
                    <a:lnTo>
                      <a:pt x="11" y="296"/>
                    </a:lnTo>
                    <a:lnTo>
                      <a:pt x="4" y="258"/>
                    </a:lnTo>
                    <a:lnTo>
                      <a:pt x="0" y="218"/>
                    </a:lnTo>
                    <a:lnTo>
                      <a:pt x="2" y="177"/>
                    </a:lnTo>
                    <a:lnTo>
                      <a:pt x="6" y="139"/>
                    </a:lnTo>
                    <a:lnTo>
                      <a:pt x="11" y="104"/>
                    </a:lnTo>
                    <a:lnTo>
                      <a:pt x="19" y="71"/>
                    </a:lnTo>
                    <a:lnTo>
                      <a:pt x="26" y="44"/>
                    </a:lnTo>
                    <a:lnTo>
                      <a:pt x="33" y="22"/>
                    </a:lnTo>
                    <a:lnTo>
                      <a:pt x="37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7" name="Freeform 60">
                <a:extLst>
                  <a:ext uri="{FF2B5EF4-FFF2-40B4-BE49-F238E27FC236}">
                    <a16:creationId xmlns:a16="http://schemas.microsoft.com/office/drawing/2014/main" id="{BD48A29A-69C8-8841-9B02-03E36F04B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2253" y="5167416"/>
                <a:ext cx="243097" cy="189920"/>
              </a:xfrm>
              <a:custGeom>
                <a:avLst/>
                <a:gdLst>
                  <a:gd name="T0" fmla="*/ 10 w 450"/>
                  <a:gd name="T1" fmla="*/ 0 h 349"/>
                  <a:gd name="T2" fmla="*/ 79 w 450"/>
                  <a:gd name="T3" fmla="*/ 18 h 349"/>
                  <a:gd name="T4" fmla="*/ 141 w 450"/>
                  <a:gd name="T5" fmla="*/ 40 h 349"/>
                  <a:gd name="T6" fmla="*/ 196 w 450"/>
                  <a:gd name="T7" fmla="*/ 68 h 349"/>
                  <a:gd name="T8" fmla="*/ 243 w 450"/>
                  <a:gd name="T9" fmla="*/ 95 h 349"/>
                  <a:gd name="T10" fmla="*/ 287 w 450"/>
                  <a:gd name="T11" fmla="*/ 126 h 349"/>
                  <a:gd name="T12" fmla="*/ 324 w 450"/>
                  <a:gd name="T13" fmla="*/ 157 h 349"/>
                  <a:gd name="T14" fmla="*/ 355 w 450"/>
                  <a:gd name="T15" fmla="*/ 190 h 349"/>
                  <a:gd name="T16" fmla="*/ 382 w 450"/>
                  <a:gd name="T17" fmla="*/ 219 h 349"/>
                  <a:gd name="T18" fmla="*/ 404 w 450"/>
                  <a:gd name="T19" fmla="*/ 249 h 349"/>
                  <a:gd name="T20" fmla="*/ 421 w 450"/>
                  <a:gd name="T21" fmla="*/ 274 h 349"/>
                  <a:gd name="T22" fmla="*/ 433 w 450"/>
                  <a:gd name="T23" fmla="*/ 296 h 349"/>
                  <a:gd name="T24" fmla="*/ 443 w 450"/>
                  <a:gd name="T25" fmla="*/ 314 h 349"/>
                  <a:gd name="T26" fmla="*/ 448 w 450"/>
                  <a:gd name="T27" fmla="*/ 327 h 349"/>
                  <a:gd name="T28" fmla="*/ 450 w 450"/>
                  <a:gd name="T29" fmla="*/ 333 h 349"/>
                  <a:gd name="T30" fmla="*/ 428 w 450"/>
                  <a:gd name="T31" fmla="*/ 340 h 349"/>
                  <a:gd name="T32" fmla="*/ 406 w 450"/>
                  <a:gd name="T33" fmla="*/ 349 h 349"/>
                  <a:gd name="T34" fmla="*/ 404 w 450"/>
                  <a:gd name="T35" fmla="*/ 346 h 349"/>
                  <a:gd name="T36" fmla="*/ 399 w 450"/>
                  <a:gd name="T37" fmla="*/ 333 h 349"/>
                  <a:gd name="T38" fmla="*/ 390 w 450"/>
                  <a:gd name="T39" fmla="*/ 316 h 349"/>
                  <a:gd name="T40" fmla="*/ 375 w 450"/>
                  <a:gd name="T41" fmla="*/ 292 h 349"/>
                  <a:gd name="T42" fmla="*/ 357 w 450"/>
                  <a:gd name="T43" fmla="*/ 267 h 349"/>
                  <a:gd name="T44" fmla="*/ 333 w 450"/>
                  <a:gd name="T45" fmla="*/ 238 h 349"/>
                  <a:gd name="T46" fmla="*/ 304 w 450"/>
                  <a:gd name="T47" fmla="*/ 207 h 349"/>
                  <a:gd name="T48" fmla="*/ 269 w 450"/>
                  <a:gd name="T49" fmla="*/ 175 h 349"/>
                  <a:gd name="T50" fmla="*/ 229 w 450"/>
                  <a:gd name="T51" fmla="*/ 144 h 349"/>
                  <a:gd name="T52" fmla="*/ 181 w 450"/>
                  <a:gd name="T53" fmla="*/ 115 h 349"/>
                  <a:gd name="T54" fmla="*/ 128 w 450"/>
                  <a:gd name="T55" fmla="*/ 88 h 349"/>
                  <a:gd name="T56" fmla="*/ 68 w 450"/>
                  <a:gd name="T57" fmla="*/ 66 h 349"/>
                  <a:gd name="T58" fmla="*/ 0 w 450"/>
                  <a:gd name="T59" fmla="*/ 47 h 349"/>
                  <a:gd name="T60" fmla="*/ 10 w 450"/>
                  <a:gd name="T61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50" h="349">
                    <a:moveTo>
                      <a:pt x="10" y="0"/>
                    </a:moveTo>
                    <a:lnTo>
                      <a:pt x="79" y="18"/>
                    </a:lnTo>
                    <a:lnTo>
                      <a:pt x="141" y="40"/>
                    </a:lnTo>
                    <a:lnTo>
                      <a:pt x="196" y="68"/>
                    </a:lnTo>
                    <a:lnTo>
                      <a:pt x="243" y="95"/>
                    </a:lnTo>
                    <a:lnTo>
                      <a:pt x="287" y="126"/>
                    </a:lnTo>
                    <a:lnTo>
                      <a:pt x="324" y="157"/>
                    </a:lnTo>
                    <a:lnTo>
                      <a:pt x="355" y="190"/>
                    </a:lnTo>
                    <a:lnTo>
                      <a:pt x="382" y="219"/>
                    </a:lnTo>
                    <a:lnTo>
                      <a:pt x="404" y="249"/>
                    </a:lnTo>
                    <a:lnTo>
                      <a:pt x="421" y="274"/>
                    </a:lnTo>
                    <a:lnTo>
                      <a:pt x="433" y="296"/>
                    </a:lnTo>
                    <a:lnTo>
                      <a:pt x="443" y="314"/>
                    </a:lnTo>
                    <a:lnTo>
                      <a:pt x="448" y="327"/>
                    </a:lnTo>
                    <a:lnTo>
                      <a:pt x="450" y="333"/>
                    </a:lnTo>
                    <a:lnTo>
                      <a:pt x="428" y="340"/>
                    </a:lnTo>
                    <a:lnTo>
                      <a:pt x="406" y="349"/>
                    </a:lnTo>
                    <a:lnTo>
                      <a:pt x="404" y="346"/>
                    </a:lnTo>
                    <a:lnTo>
                      <a:pt x="399" y="333"/>
                    </a:lnTo>
                    <a:lnTo>
                      <a:pt x="390" y="316"/>
                    </a:lnTo>
                    <a:lnTo>
                      <a:pt x="375" y="292"/>
                    </a:lnTo>
                    <a:lnTo>
                      <a:pt x="357" y="267"/>
                    </a:lnTo>
                    <a:lnTo>
                      <a:pt x="333" y="238"/>
                    </a:lnTo>
                    <a:lnTo>
                      <a:pt x="304" y="207"/>
                    </a:lnTo>
                    <a:lnTo>
                      <a:pt x="269" y="175"/>
                    </a:lnTo>
                    <a:lnTo>
                      <a:pt x="229" y="144"/>
                    </a:lnTo>
                    <a:lnTo>
                      <a:pt x="181" y="115"/>
                    </a:lnTo>
                    <a:lnTo>
                      <a:pt x="128" y="88"/>
                    </a:lnTo>
                    <a:lnTo>
                      <a:pt x="68" y="66"/>
                    </a:lnTo>
                    <a:lnTo>
                      <a:pt x="0" y="4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8" name="Freeform 61">
                <a:extLst>
                  <a:ext uri="{FF2B5EF4-FFF2-40B4-BE49-F238E27FC236}">
                    <a16:creationId xmlns:a16="http://schemas.microsoft.com/office/drawing/2014/main" id="{DFB469B2-4B60-C047-9770-80043DB2E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1316" y="4968814"/>
                <a:ext cx="308213" cy="80309"/>
              </a:xfrm>
              <a:custGeom>
                <a:avLst/>
                <a:gdLst>
                  <a:gd name="T0" fmla="*/ 446 w 569"/>
                  <a:gd name="T1" fmla="*/ 0 h 148"/>
                  <a:gd name="T2" fmla="*/ 475 w 569"/>
                  <a:gd name="T3" fmla="*/ 2 h 148"/>
                  <a:gd name="T4" fmla="*/ 499 w 569"/>
                  <a:gd name="T5" fmla="*/ 6 h 148"/>
                  <a:gd name="T6" fmla="*/ 519 w 569"/>
                  <a:gd name="T7" fmla="*/ 11 h 148"/>
                  <a:gd name="T8" fmla="*/ 536 w 569"/>
                  <a:gd name="T9" fmla="*/ 18 h 148"/>
                  <a:gd name="T10" fmla="*/ 547 w 569"/>
                  <a:gd name="T11" fmla="*/ 27 h 148"/>
                  <a:gd name="T12" fmla="*/ 556 w 569"/>
                  <a:gd name="T13" fmla="*/ 35 h 148"/>
                  <a:gd name="T14" fmla="*/ 561 w 569"/>
                  <a:gd name="T15" fmla="*/ 42 h 148"/>
                  <a:gd name="T16" fmla="*/ 565 w 569"/>
                  <a:gd name="T17" fmla="*/ 48 h 148"/>
                  <a:gd name="T18" fmla="*/ 569 w 569"/>
                  <a:gd name="T19" fmla="*/ 53 h 148"/>
                  <a:gd name="T20" fmla="*/ 523 w 569"/>
                  <a:gd name="T21" fmla="*/ 71 h 148"/>
                  <a:gd name="T22" fmla="*/ 523 w 569"/>
                  <a:gd name="T23" fmla="*/ 70 h 148"/>
                  <a:gd name="T24" fmla="*/ 519 w 569"/>
                  <a:gd name="T25" fmla="*/ 66 h 148"/>
                  <a:gd name="T26" fmla="*/ 514 w 569"/>
                  <a:gd name="T27" fmla="*/ 62 h 148"/>
                  <a:gd name="T28" fmla="*/ 503 w 569"/>
                  <a:gd name="T29" fmla="*/ 57 h 148"/>
                  <a:gd name="T30" fmla="*/ 490 w 569"/>
                  <a:gd name="T31" fmla="*/ 51 h 148"/>
                  <a:gd name="T32" fmla="*/ 472 w 569"/>
                  <a:gd name="T33" fmla="*/ 49 h 148"/>
                  <a:gd name="T34" fmla="*/ 448 w 569"/>
                  <a:gd name="T35" fmla="*/ 48 h 148"/>
                  <a:gd name="T36" fmla="*/ 419 w 569"/>
                  <a:gd name="T37" fmla="*/ 49 h 148"/>
                  <a:gd name="T38" fmla="*/ 382 w 569"/>
                  <a:gd name="T39" fmla="*/ 57 h 148"/>
                  <a:gd name="T40" fmla="*/ 340 w 569"/>
                  <a:gd name="T41" fmla="*/ 68 h 148"/>
                  <a:gd name="T42" fmla="*/ 291 w 569"/>
                  <a:gd name="T43" fmla="*/ 84 h 148"/>
                  <a:gd name="T44" fmla="*/ 234 w 569"/>
                  <a:gd name="T45" fmla="*/ 104 h 148"/>
                  <a:gd name="T46" fmla="*/ 187 w 569"/>
                  <a:gd name="T47" fmla="*/ 119 h 148"/>
                  <a:gd name="T48" fmla="*/ 145 w 569"/>
                  <a:gd name="T49" fmla="*/ 132 h 148"/>
                  <a:gd name="T50" fmla="*/ 110 w 569"/>
                  <a:gd name="T51" fmla="*/ 139 h 148"/>
                  <a:gd name="T52" fmla="*/ 81 w 569"/>
                  <a:gd name="T53" fmla="*/ 145 h 148"/>
                  <a:gd name="T54" fmla="*/ 57 w 569"/>
                  <a:gd name="T55" fmla="*/ 148 h 148"/>
                  <a:gd name="T56" fmla="*/ 39 w 569"/>
                  <a:gd name="T57" fmla="*/ 148 h 148"/>
                  <a:gd name="T58" fmla="*/ 19 w 569"/>
                  <a:gd name="T59" fmla="*/ 148 h 148"/>
                  <a:gd name="T60" fmla="*/ 8 w 569"/>
                  <a:gd name="T61" fmla="*/ 145 h 148"/>
                  <a:gd name="T62" fmla="*/ 0 w 569"/>
                  <a:gd name="T63" fmla="*/ 141 h 148"/>
                  <a:gd name="T64" fmla="*/ 26 w 569"/>
                  <a:gd name="T65" fmla="*/ 101 h 148"/>
                  <a:gd name="T66" fmla="*/ 24 w 569"/>
                  <a:gd name="T67" fmla="*/ 99 h 148"/>
                  <a:gd name="T68" fmla="*/ 22 w 569"/>
                  <a:gd name="T69" fmla="*/ 99 h 148"/>
                  <a:gd name="T70" fmla="*/ 24 w 569"/>
                  <a:gd name="T71" fmla="*/ 101 h 148"/>
                  <a:gd name="T72" fmla="*/ 30 w 569"/>
                  <a:gd name="T73" fmla="*/ 101 h 148"/>
                  <a:gd name="T74" fmla="*/ 39 w 569"/>
                  <a:gd name="T75" fmla="*/ 101 h 148"/>
                  <a:gd name="T76" fmla="*/ 53 w 569"/>
                  <a:gd name="T77" fmla="*/ 101 h 148"/>
                  <a:gd name="T78" fmla="*/ 73 w 569"/>
                  <a:gd name="T79" fmla="*/ 97 h 148"/>
                  <a:gd name="T80" fmla="*/ 99 w 569"/>
                  <a:gd name="T81" fmla="*/ 93 h 148"/>
                  <a:gd name="T82" fmla="*/ 132 w 569"/>
                  <a:gd name="T83" fmla="*/ 86 h 148"/>
                  <a:gd name="T84" fmla="*/ 170 w 569"/>
                  <a:gd name="T85" fmla="*/ 75 h 148"/>
                  <a:gd name="T86" fmla="*/ 218 w 569"/>
                  <a:gd name="T87" fmla="*/ 59 h 148"/>
                  <a:gd name="T88" fmla="*/ 274 w 569"/>
                  <a:gd name="T89" fmla="*/ 38 h 148"/>
                  <a:gd name="T90" fmla="*/ 327 w 569"/>
                  <a:gd name="T91" fmla="*/ 22 h 148"/>
                  <a:gd name="T92" fmla="*/ 373 w 569"/>
                  <a:gd name="T93" fmla="*/ 9 h 148"/>
                  <a:gd name="T94" fmla="*/ 413 w 569"/>
                  <a:gd name="T95" fmla="*/ 2 h 148"/>
                  <a:gd name="T96" fmla="*/ 446 w 569"/>
                  <a:gd name="T97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69" h="148">
                    <a:moveTo>
                      <a:pt x="446" y="0"/>
                    </a:moveTo>
                    <a:lnTo>
                      <a:pt x="475" y="2"/>
                    </a:lnTo>
                    <a:lnTo>
                      <a:pt x="499" y="6"/>
                    </a:lnTo>
                    <a:lnTo>
                      <a:pt x="519" y="11"/>
                    </a:lnTo>
                    <a:lnTo>
                      <a:pt x="536" y="18"/>
                    </a:lnTo>
                    <a:lnTo>
                      <a:pt x="547" y="27"/>
                    </a:lnTo>
                    <a:lnTo>
                      <a:pt x="556" y="35"/>
                    </a:lnTo>
                    <a:lnTo>
                      <a:pt x="561" y="42"/>
                    </a:lnTo>
                    <a:lnTo>
                      <a:pt x="565" y="48"/>
                    </a:lnTo>
                    <a:lnTo>
                      <a:pt x="569" y="53"/>
                    </a:lnTo>
                    <a:lnTo>
                      <a:pt x="523" y="71"/>
                    </a:lnTo>
                    <a:lnTo>
                      <a:pt x="523" y="70"/>
                    </a:lnTo>
                    <a:lnTo>
                      <a:pt x="519" y="66"/>
                    </a:lnTo>
                    <a:lnTo>
                      <a:pt x="514" y="62"/>
                    </a:lnTo>
                    <a:lnTo>
                      <a:pt x="503" y="57"/>
                    </a:lnTo>
                    <a:lnTo>
                      <a:pt x="490" y="51"/>
                    </a:lnTo>
                    <a:lnTo>
                      <a:pt x="472" y="49"/>
                    </a:lnTo>
                    <a:lnTo>
                      <a:pt x="448" y="48"/>
                    </a:lnTo>
                    <a:lnTo>
                      <a:pt x="419" y="49"/>
                    </a:lnTo>
                    <a:lnTo>
                      <a:pt x="382" y="57"/>
                    </a:lnTo>
                    <a:lnTo>
                      <a:pt x="340" y="68"/>
                    </a:lnTo>
                    <a:lnTo>
                      <a:pt x="291" y="84"/>
                    </a:lnTo>
                    <a:lnTo>
                      <a:pt x="234" y="104"/>
                    </a:lnTo>
                    <a:lnTo>
                      <a:pt x="187" y="119"/>
                    </a:lnTo>
                    <a:lnTo>
                      <a:pt x="145" y="132"/>
                    </a:lnTo>
                    <a:lnTo>
                      <a:pt x="110" y="139"/>
                    </a:lnTo>
                    <a:lnTo>
                      <a:pt x="81" y="145"/>
                    </a:lnTo>
                    <a:lnTo>
                      <a:pt x="57" y="148"/>
                    </a:lnTo>
                    <a:lnTo>
                      <a:pt x="39" y="148"/>
                    </a:lnTo>
                    <a:lnTo>
                      <a:pt x="19" y="148"/>
                    </a:lnTo>
                    <a:lnTo>
                      <a:pt x="8" y="145"/>
                    </a:lnTo>
                    <a:lnTo>
                      <a:pt x="0" y="141"/>
                    </a:lnTo>
                    <a:lnTo>
                      <a:pt x="26" y="101"/>
                    </a:lnTo>
                    <a:lnTo>
                      <a:pt x="24" y="99"/>
                    </a:lnTo>
                    <a:lnTo>
                      <a:pt x="22" y="99"/>
                    </a:lnTo>
                    <a:lnTo>
                      <a:pt x="24" y="101"/>
                    </a:lnTo>
                    <a:lnTo>
                      <a:pt x="30" y="101"/>
                    </a:lnTo>
                    <a:lnTo>
                      <a:pt x="39" y="101"/>
                    </a:lnTo>
                    <a:lnTo>
                      <a:pt x="53" y="101"/>
                    </a:lnTo>
                    <a:lnTo>
                      <a:pt x="73" y="97"/>
                    </a:lnTo>
                    <a:lnTo>
                      <a:pt x="99" y="93"/>
                    </a:lnTo>
                    <a:lnTo>
                      <a:pt x="132" y="86"/>
                    </a:lnTo>
                    <a:lnTo>
                      <a:pt x="170" y="75"/>
                    </a:lnTo>
                    <a:lnTo>
                      <a:pt x="218" y="59"/>
                    </a:lnTo>
                    <a:lnTo>
                      <a:pt x="274" y="38"/>
                    </a:lnTo>
                    <a:lnTo>
                      <a:pt x="327" y="22"/>
                    </a:lnTo>
                    <a:lnTo>
                      <a:pt x="373" y="9"/>
                    </a:lnTo>
                    <a:lnTo>
                      <a:pt x="413" y="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9" name="Freeform 62">
                <a:extLst>
                  <a:ext uri="{FF2B5EF4-FFF2-40B4-BE49-F238E27FC236}">
                    <a16:creationId xmlns:a16="http://schemas.microsoft.com/office/drawing/2014/main" id="{5956972E-2E9D-0248-8392-9BE56A5C6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2173" y="4834242"/>
                <a:ext cx="219222" cy="303872"/>
              </a:xfrm>
              <a:custGeom>
                <a:avLst/>
                <a:gdLst>
                  <a:gd name="T0" fmla="*/ 362 w 404"/>
                  <a:gd name="T1" fmla="*/ 0 h 562"/>
                  <a:gd name="T2" fmla="*/ 380 w 404"/>
                  <a:gd name="T3" fmla="*/ 4 h 562"/>
                  <a:gd name="T4" fmla="*/ 395 w 404"/>
                  <a:gd name="T5" fmla="*/ 13 h 562"/>
                  <a:gd name="T6" fmla="*/ 400 w 404"/>
                  <a:gd name="T7" fmla="*/ 19 h 562"/>
                  <a:gd name="T8" fmla="*/ 404 w 404"/>
                  <a:gd name="T9" fmla="*/ 28 h 562"/>
                  <a:gd name="T10" fmla="*/ 404 w 404"/>
                  <a:gd name="T11" fmla="*/ 41 h 562"/>
                  <a:gd name="T12" fmla="*/ 400 w 404"/>
                  <a:gd name="T13" fmla="*/ 53 h 562"/>
                  <a:gd name="T14" fmla="*/ 389 w 404"/>
                  <a:gd name="T15" fmla="*/ 70 h 562"/>
                  <a:gd name="T16" fmla="*/ 373 w 404"/>
                  <a:gd name="T17" fmla="*/ 90 h 562"/>
                  <a:gd name="T18" fmla="*/ 353 w 404"/>
                  <a:gd name="T19" fmla="*/ 110 h 562"/>
                  <a:gd name="T20" fmla="*/ 331 w 404"/>
                  <a:gd name="T21" fmla="*/ 137 h 562"/>
                  <a:gd name="T22" fmla="*/ 307 w 404"/>
                  <a:gd name="T23" fmla="*/ 169 h 562"/>
                  <a:gd name="T24" fmla="*/ 283 w 404"/>
                  <a:gd name="T25" fmla="*/ 205 h 562"/>
                  <a:gd name="T26" fmla="*/ 263 w 404"/>
                  <a:gd name="T27" fmla="*/ 247 h 562"/>
                  <a:gd name="T28" fmla="*/ 247 w 404"/>
                  <a:gd name="T29" fmla="*/ 291 h 562"/>
                  <a:gd name="T30" fmla="*/ 234 w 404"/>
                  <a:gd name="T31" fmla="*/ 337 h 562"/>
                  <a:gd name="T32" fmla="*/ 230 w 404"/>
                  <a:gd name="T33" fmla="*/ 386 h 562"/>
                  <a:gd name="T34" fmla="*/ 232 w 404"/>
                  <a:gd name="T35" fmla="*/ 436 h 562"/>
                  <a:gd name="T36" fmla="*/ 247 w 404"/>
                  <a:gd name="T37" fmla="*/ 487 h 562"/>
                  <a:gd name="T38" fmla="*/ 271 w 404"/>
                  <a:gd name="T39" fmla="*/ 536 h 562"/>
                  <a:gd name="T40" fmla="*/ 230 w 404"/>
                  <a:gd name="T41" fmla="*/ 562 h 562"/>
                  <a:gd name="T42" fmla="*/ 205 w 404"/>
                  <a:gd name="T43" fmla="*/ 509 h 562"/>
                  <a:gd name="T44" fmla="*/ 188 w 404"/>
                  <a:gd name="T45" fmla="*/ 456 h 562"/>
                  <a:gd name="T46" fmla="*/ 181 w 404"/>
                  <a:gd name="T47" fmla="*/ 404 h 562"/>
                  <a:gd name="T48" fmla="*/ 185 w 404"/>
                  <a:gd name="T49" fmla="*/ 353 h 562"/>
                  <a:gd name="T50" fmla="*/ 194 w 404"/>
                  <a:gd name="T51" fmla="*/ 304 h 562"/>
                  <a:gd name="T52" fmla="*/ 209 w 404"/>
                  <a:gd name="T53" fmla="*/ 256 h 562"/>
                  <a:gd name="T54" fmla="*/ 227 w 404"/>
                  <a:gd name="T55" fmla="*/ 212 h 562"/>
                  <a:gd name="T56" fmla="*/ 249 w 404"/>
                  <a:gd name="T57" fmla="*/ 170 h 562"/>
                  <a:gd name="T58" fmla="*/ 272 w 404"/>
                  <a:gd name="T59" fmla="*/ 134 h 562"/>
                  <a:gd name="T60" fmla="*/ 296 w 404"/>
                  <a:gd name="T61" fmla="*/ 103 h 562"/>
                  <a:gd name="T62" fmla="*/ 320 w 404"/>
                  <a:gd name="T63" fmla="*/ 75 h 562"/>
                  <a:gd name="T64" fmla="*/ 340 w 404"/>
                  <a:gd name="T65" fmla="*/ 55 h 562"/>
                  <a:gd name="T66" fmla="*/ 346 w 404"/>
                  <a:gd name="T67" fmla="*/ 50 h 562"/>
                  <a:gd name="T68" fmla="*/ 325 w 404"/>
                  <a:gd name="T69" fmla="*/ 55 h 562"/>
                  <a:gd name="T70" fmla="*/ 302 w 404"/>
                  <a:gd name="T71" fmla="*/ 64 h 562"/>
                  <a:gd name="T72" fmla="*/ 272 w 404"/>
                  <a:gd name="T73" fmla="*/ 79 h 562"/>
                  <a:gd name="T74" fmla="*/ 241 w 404"/>
                  <a:gd name="T75" fmla="*/ 99 h 562"/>
                  <a:gd name="T76" fmla="*/ 209 w 404"/>
                  <a:gd name="T77" fmla="*/ 126 h 562"/>
                  <a:gd name="T78" fmla="*/ 168 w 404"/>
                  <a:gd name="T79" fmla="*/ 161 h 562"/>
                  <a:gd name="T80" fmla="*/ 130 w 404"/>
                  <a:gd name="T81" fmla="*/ 189 h 562"/>
                  <a:gd name="T82" fmla="*/ 95 w 404"/>
                  <a:gd name="T83" fmla="*/ 209 h 562"/>
                  <a:gd name="T84" fmla="*/ 66 w 404"/>
                  <a:gd name="T85" fmla="*/ 225 h 562"/>
                  <a:gd name="T86" fmla="*/ 42 w 404"/>
                  <a:gd name="T87" fmla="*/ 234 h 562"/>
                  <a:gd name="T88" fmla="*/ 24 w 404"/>
                  <a:gd name="T89" fmla="*/ 242 h 562"/>
                  <a:gd name="T90" fmla="*/ 13 w 404"/>
                  <a:gd name="T91" fmla="*/ 244 h 562"/>
                  <a:gd name="T92" fmla="*/ 8 w 404"/>
                  <a:gd name="T93" fmla="*/ 245 h 562"/>
                  <a:gd name="T94" fmla="*/ 4 w 404"/>
                  <a:gd name="T95" fmla="*/ 222 h 562"/>
                  <a:gd name="T96" fmla="*/ 0 w 404"/>
                  <a:gd name="T97" fmla="*/ 198 h 562"/>
                  <a:gd name="T98" fmla="*/ 4 w 404"/>
                  <a:gd name="T99" fmla="*/ 196 h 562"/>
                  <a:gd name="T100" fmla="*/ 17 w 404"/>
                  <a:gd name="T101" fmla="*/ 192 h 562"/>
                  <a:gd name="T102" fmla="*/ 37 w 404"/>
                  <a:gd name="T103" fmla="*/ 185 h 562"/>
                  <a:gd name="T104" fmla="*/ 64 w 404"/>
                  <a:gd name="T105" fmla="*/ 172 h 562"/>
                  <a:gd name="T106" fmla="*/ 97 w 404"/>
                  <a:gd name="T107" fmla="*/ 152 h 562"/>
                  <a:gd name="T108" fmla="*/ 135 w 404"/>
                  <a:gd name="T109" fmla="*/ 126 h 562"/>
                  <a:gd name="T110" fmla="*/ 177 w 404"/>
                  <a:gd name="T111" fmla="*/ 90 h 562"/>
                  <a:gd name="T112" fmla="*/ 203 w 404"/>
                  <a:gd name="T113" fmla="*/ 68 h 562"/>
                  <a:gd name="T114" fmla="*/ 230 w 404"/>
                  <a:gd name="T115" fmla="*/ 50 h 562"/>
                  <a:gd name="T116" fmla="*/ 260 w 404"/>
                  <a:gd name="T117" fmla="*/ 31 h 562"/>
                  <a:gd name="T118" fmla="*/ 287 w 404"/>
                  <a:gd name="T119" fmla="*/ 19 h 562"/>
                  <a:gd name="T120" fmla="*/ 314 w 404"/>
                  <a:gd name="T121" fmla="*/ 8 h 562"/>
                  <a:gd name="T122" fmla="*/ 340 w 404"/>
                  <a:gd name="T123" fmla="*/ 2 h 562"/>
                  <a:gd name="T124" fmla="*/ 362 w 404"/>
                  <a:gd name="T125" fmla="*/ 0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04" h="562">
                    <a:moveTo>
                      <a:pt x="362" y="0"/>
                    </a:moveTo>
                    <a:lnTo>
                      <a:pt x="380" y="4"/>
                    </a:lnTo>
                    <a:lnTo>
                      <a:pt x="395" y="13"/>
                    </a:lnTo>
                    <a:lnTo>
                      <a:pt x="400" y="19"/>
                    </a:lnTo>
                    <a:lnTo>
                      <a:pt x="404" y="28"/>
                    </a:lnTo>
                    <a:lnTo>
                      <a:pt x="404" y="41"/>
                    </a:lnTo>
                    <a:lnTo>
                      <a:pt x="400" y="53"/>
                    </a:lnTo>
                    <a:lnTo>
                      <a:pt x="389" y="70"/>
                    </a:lnTo>
                    <a:lnTo>
                      <a:pt x="373" y="90"/>
                    </a:lnTo>
                    <a:lnTo>
                      <a:pt x="353" y="110"/>
                    </a:lnTo>
                    <a:lnTo>
                      <a:pt x="331" y="137"/>
                    </a:lnTo>
                    <a:lnTo>
                      <a:pt x="307" y="169"/>
                    </a:lnTo>
                    <a:lnTo>
                      <a:pt x="283" y="205"/>
                    </a:lnTo>
                    <a:lnTo>
                      <a:pt x="263" y="247"/>
                    </a:lnTo>
                    <a:lnTo>
                      <a:pt x="247" y="291"/>
                    </a:lnTo>
                    <a:lnTo>
                      <a:pt x="234" y="337"/>
                    </a:lnTo>
                    <a:lnTo>
                      <a:pt x="230" y="386"/>
                    </a:lnTo>
                    <a:lnTo>
                      <a:pt x="232" y="436"/>
                    </a:lnTo>
                    <a:lnTo>
                      <a:pt x="247" y="487"/>
                    </a:lnTo>
                    <a:lnTo>
                      <a:pt x="271" y="536"/>
                    </a:lnTo>
                    <a:lnTo>
                      <a:pt x="230" y="562"/>
                    </a:lnTo>
                    <a:lnTo>
                      <a:pt x="205" y="509"/>
                    </a:lnTo>
                    <a:lnTo>
                      <a:pt x="188" y="456"/>
                    </a:lnTo>
                    <a:lnTo>
                      <a:pt x="181" y="404"/>
                    </a:lnTo>
                    <a:lnTo>
                      <a:pt x="185" y="353"/>
                    </a:lnTo>
                    <a:lnTo>
                      <a:pt x="194" y="304"/>
                    </a:lnTo>
                    <a:lnTo>
                      <a:pt x="209" y="256"/>
                    </a:lnTo>
                    <a:lnTo>
                      <a:pt x="227" y="212"/>
                    </a:lnTo>
                    <a:lnTo>
                      <a:pt x="249" y="170"/>
                    </a:lnTo>
                    <a:lnTo>
                      <a:pt x="272" y="134"/>
                    </a:lnTo>
                    <a:lnTo>
                      <a:pt x="296" y="103"/>
                    </a:lnTo>
                    <a:lnTo>
                      <a:pt x="320" y="75"/>
                    </a:lnTo>
                    <a:lnTo>
                      <a:pt x="340" y="55"/>
                    </a:lnTo>
                    <a:lnTo>
                      <a:pt x="346" y="50"/>
                    </a:lnTo>
                    <a:lnTo>
                      <a:pt x="325" y="55"/>
                    </a:lnTo>
                    <a:lnTo>
                      <a:pt x="302" y="64"/>
                    </a:lnTo>
                    <a:lnTo>
                      <a:pt x="272" y="79"/>
                    </a:lnTo>
                    <a:lnTo>
                      <a:pt x="241" y="99"/>
                    </a:lnTo>
                    <a:lnTo>
                      <a:pt x="209" y="126"/>
                    </a:lnTo>
                    <a:lnTo>
                      <a:pt x="168" y="161"/>
                    </a:lnTo>
                    <a:lnTo>
                      <a:pt x="130" y="189"/>
                    </a:lnTo>
                    <a:lnTo>
                      <a:pt x="95" y="209"/>
                    </a:lnTo>
                    <a:lnTo>
                      <a:pt x="66" y="225"/>
                    </a:lnTo>
                    <a:lnTo>
                      <a:pt x="42" y="234"/>
                    </a:lnTo>
                    <a:lnTo>
                      <a:pt x="24" y="242"/>
                    </a:lnTo>
                    <a:lnTo>
                      <a:pt x="13" y="244"/>
                    </a:lnTo>
                    <a:lnTo>
                      <a:pt x="8" y="245"/>
                    </a:lnTo>
                    <a:lnTo>
                      <a:pt x="4" y="222"/>
                    </a:lnTo>
                    <a:lnTo>
                      <a:pt x="0" y="198"/>
                    </a:lnTo>
                    <a:lnTo>
                      <a:pt x="4" y="196"/>
                    </a:lnTo>
                    <a:lnTo>
                      <a:pt x="17" y="192"/>
                    </a:lnTo>
                    <a:lnTo>
                      <a:pt x="37" y="185"/>
                    </a:lnTo>
                    <a:lnTo>
                      <a:pt x="64" y="172"/>
                    </a:lnTo>
                    <a:lnTo>
                      <a:pt x="97" y="152"/>
                    </a:lnTo>
                    <a:lnTo>
                      <a:pt x="135" y="126"/>
                    </a:lnTo>
                    <a:lnTo>
                      <a:pt x="177" y="90"/>
                    </a:lnTo>
                    <a:lnTo>
                      <a:pt x="203" y="68"/>
                    </a:lnTo>
                    <a:lnTo>
                      <a:pt x="230" y="50"/>
                    </a:lnTo>
                    <a:lnTo>
                      <a:pt x="260" y="31"/>
                    </a:lnTo>
                    <a:lnTo>
                      <a:pt x="287" y="19"/>
                    </a:lnTo>
                    <a:lnTo>
                      <a:pt x="314" y="8"/>
                    </a:lnTo>
                    <a:lnTo>
                      <a:pt x="340" y="2"/>
                    </a:lnTo>
                    <a:lnTo>
                      <a:pt x="362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0" name="Freeform 63">
                <a:extLst>
                  <a:ext uri="{FF2B5EF4-FFF2-40B4-BE49-F238E27FC236}">
                    <a16:creationId xmlns:a16="http://schemas.microsoft.com/office/drawing/2014/main" id="{5E840224-D850-7F47-9E57-1BCFD02DD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1785" y="4069137"/>
                <a:ext cx="137828" cy="347282"/>
              </a:xfrm>
              <a:custGeom>
                <a:avLst/>
                <a:gdLst>
                  <a:gd name="T0" fmla="*/ 212 w 254"/>
                  <a:gd name="T1" fmla="*/ 0 h 640"/>
                  <a:gd name="T2" fmla="*/ 254 w 254"/>
                  <a:gd name="T3" fmla="*/ 7 h 640"/>
                  <a:gd name="T4" fmla="*/ 243 w 254"/>
                  <a:gd name="T5" fmla="*/ 53 h 640"/>
                  <a:gd name="T6" fmla="*/ 206 w 254"/>
                  <a:gd name="T7" fmla="*/ 48 h 640"/>
                  <a:gd name="T8" fmla="*/ 171 w 254"/>
                  <a:gd name="T9" fmla="*/ 49 h 640"/>
                  <a:gd name="T10" fmla="*/ 142 w 254"/>
                  <a:gd name="T11" fmla="*/ 57 h 640"/>
                  <a:gd name="T12" fmla="*/ 117 w 254"/>
                  <a:gd name="T13" fmla="*/ 70 h 640"/>
                  <a:gd name="T14" fmla="*/ 95 w 254"/>
                  <a:gd name="T15" fmla="*/ 88 h 640"/>
                  <a:gd name="T16" fmla="*/ 75 w 254"/>
                  <a:gd name="T17" fmla="*/ 117 h 640"/>
                  <a:gd name="T18" fmla="*/ 60 w 254"/>
                  <a:gd name="T19" fmla="*/ 150 h 640"/>
                  <a:gd name="T20" fmla="*/ 53 w 254"/>
                  <a:gd name="T21" fmla="*/ 187 h 640"/>
                  <a:gd name="T22" fmla="*/ 47 w 254"/>
                  <a:gd name="T23" fmla="*/ 223 h 640"/>
                  <a:gd name="T24" fmla="*/ 47 w 254"/>
                  <a:gd name="T25" fmla="*/ 258 h 640"/>
                  <a:gd name="T26" fmla="*/ 51 w 254"/>
                  <a:gd name="T27" fmla="*/ 293 h 640"/>
                  <a:gd name="T28" fmla="*/ 58 w 254"/>
                  <a:gd name="T29" fmla="*/ 320 h 640"/>
                  <a:gd name="T30" fmla="*/ 67 w 254"/>
                  <a:gd name="T31" fmla="*/ 353 h 640"/>
                  <a:gd name="T32" fmla="*/ 73 w 254"/>
                  <a:gd name="T33" fmla="*/ 391 h 640"/>
                  <a:gd name="T34" fmla="*/ 78 w 254"/>
                  <a:gd name="T35" fmla="*/ 432 h 640"/>
                  <a:gd name="T36" fmla="*/ 82 w 254"/>
                  <a:gd name="T37" fmla="*/ 474 h 640"/>
                  <a:gd name="T38" fmla="*/ 84 w 254"/>
                  <a:gd name="T39" fmla="*/ 516 h 640"/>
                  <a:gd name="T40" fmla="*/ 84 w 254"/>
                  <a:gd name="T41" fmla="*/ 552 h 640"/>
                  <a:gd name="T42" fmla="*/ 84 w 254"/>
                  <a:gd name="T43" fmla="*/ 587 h 640"/>
                  <a:gd name="T44" fmla="*/ 84 w 254"/>
                  <a:gd name="T45" fmla="*/ 615 h 640"/>
                  <a:gd name="T46" fmla="*/ 84 w 254"/>
                  <a:gd name="T47" fmla="*/ 633 h 640"/>
                  <a:gd name="T48" fmla="*/ 84 w 254"/>
                  <a:gd name="T49" fmla="*/ 640 h 640"/>
                  <a:gd name="T50" fmla="*/ 36 w 254"/>
                  <a:gd name="T51" fmla="*/ 640 h 640"/>
                  <a:gd name="T52" fmla="*/ 36 w 254"/>
                  <a:gd name="T53" fmla="*/ 633 h 640"/>
                  <a:gd name="T54" fmla="*/ 36 w 254"/>
                  <a:gd name="T55" fmla="*/ 616 h 640"/>
                  <a:gd name="T56" fmla="*/ 36 w 254"/>
                  <a:gd name="T57" fmla="*/ 591 h 640"/>
                  <a:gd name="T58" fmla="*/ 36 w 254"/>
                  <a:gd name="T59" fmla="*/ 558 h 640"/>
                  <a:gd name="T60" fmla="*/ 36 w 254"/>
                  <a:gd name="T61" fmla="*/ 521 h 640"/>
                  <a:gd name="T62" fmla="*/ 34 w 254"/>
                  <a:gd name="T63" fmla="*/ 481 h 640"/>
                  <a:gd name="T64" fmla="*/ 31 w 254"/>
                  <a:gd name="T65" fmla="*/ 441 h 640"/>
                  <a:gd name="T66" fmla="*/ 27 w 254"/>
                  <a:gd name="T67" fmla="*/ 402 h 640"/>
                  <a:gd name="T68" fmla="*/ 20 w 254"/>
                  <a:gd name="T69" fmla="*/ 366 h 640"/>
                  <a:gd name="T70" fmla="*/ 12 w 254"/>
                  <a:gd name="T71" fmla="*/ 335 h 640"/>
                  <a:gd name="T72" fmla="*/ 5 w 254"/>
                  <a:gd name="T73" fmla="*/ 305 h 640"/>
                  <a:gd name="T74" fmla="*/ 1 w 254"/>
                  <a:gd name="T75" fmla="*/ 273 h 640"/>
                  <a:gd name="T76" fmla="*/ 0 w 254"/>
                  <a:gd name="T77" fmla="*/ 236 h 640"/>
                  <a:gd name="T78" fmla="*/ 1 w 254"/>
                  <a:gd name="T79" fmla="*/ 198 h 640"/>
                  <a:gd name="T80" fmla="*/ 7 w 254"/>
                  <a:gd name="T81" fmla="*/ 159 h 640"/>
                  <a:gd name="T82" fmla="*/ 20 w 254"/>
                  <a:gd name="T83" fmla="*/ 123 h 640"/>
                  <a:gd name="T84" fmla="*/ 36 w 254"/>
                  <a:gd name="T85" fmla="*/ 88 h 640"/>
                  <a:gd name="T86" fmla="*/ 58 w 254"/>
                  <a:gd name="T87" fmla="*/ 57 h 640"/>
                  <a:gd name="T88" fmla="*/ 73 w 254"/>
                  <a:gd name="T89" fmla="*/ 42 h 640"/>
                  <a:gd name="T90" fmla="*/ 93 w 254"/>
                  <a:gd name="T91" fmla="*/ 27 h 640"/>
                  <a:gd name="T92" fmla="*/ 115 w 254"/>
                  <a:gd name="T93" fmla="*/ 15 h 640"/>
                  <a:gd name="T94" fmla="*/ 142 w 254"/>
                  <a:gd name="T95" fmla="*/ 6 h 640"/>
                  <a:gd name="T96" fmla="*/ 175 w 254"/>
                  <a:gd name="T97" fmla="*/ 0 h 640"/>
                  <a:gd name="T98" fmla="*/ 212 w 254"/>
                  <a:gd name="T9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4" h="640">
                    <a:moveTo>
                      <a:pt x="212" y="0"/>
                    </a:moveTo>
                    <a:lnTo>
                      <a:pt x="254" y="7"/>
                    </a:lnTo>
                    <a:lnTo>
                      <a:pt x="243" y="53"/>
                    </a:lnTo>
                    <a:lnTo>
                      <a:pt x="206" y="48"/>
                    </a:lnTo>
                    <a:lnTo>
                      <a:pt x="171" y="49"/>
                    </a:lnTo>
                    <a:lnTo>
                      <a:pt x="142" y="57"/>
                    </a:lnTo>
                    <a:lnTo>
                      <a:pt x="117" y="70"/>
                    </a:lnTo>
                    <a:lnTo>
                      <a:pt x="95" y="88"/>
                    </a:lnTo>
                    <a:lnTo>
                      <a:pt x="75" y="117"/>
                    </a:lnTo>
                    <a:lnTo>
                      <a:pt x="60" y="150"/>
                    </a:lnTo>
                    <a:lnTo>
                      <a:pt x="53" y="187"/>
                    </a:lnTo>
                    <a:lnTo>
                      <a:pt x="47" y="223"/>
                    </a:lnTo>
                    <a:lnTo>
                      <a:pt x="47" y="258"/>
                    </a:lnTo>
                    <a:lnTo>
                      <a:pt x="51" y="293"/>
                    </a:lnTo>
                    <a:lnTo>
                      <a:pt x="58" y="320"/>
                    </a:lnTo>
                    <a:lnTo>
                      <a:pt x="67" y="353"/>
                    </a:lnTo>
                    <a:lnTo>
                      <a:pt x="73" y="391"/>
                    </a:lnTo>
                    <a:lnTo>
                      <a:pt x="78" y="432"/>
                    </a:lnTo>
                    <a:lnTo>
                      <a:pt x="82" y="474"/>
                    </a:lnTo>
                    <a:lnTo>
                      <a:pt x="84" y="516"/>
                    </a:lnTo>
                    <a:lnTo>
                      <a:pt x="84" y="552"/>
                    </a:lnTo>
                    <a:lnTo>
                      <a:pt x="84" y="587"/>
                    </a:lnTo>
                    <a:lnTo>
                      <a:pt x="84" y="615"/>
                    </a:lnTo>
                    <a:lnTo>
                      <a:pt x="84" y="633"/>
                    </a:lnTo>
                    <a:lnTo>
                      <a:pt x="84" y="640"/>
                    </a:lnTo>
                    <a:lnTo>
                      <a:pt x="36" y="640"/>
                    </a:lnTo>
                    <a:lnTo>
                      <a:pt x="36" y="633"/>
                    </a:lnTo>
                    <a:lnTo>
                      <a:pt x="36" y="616"/>
                    </a:lnTo>
                    <a:lnTo>
                      <a:pt x="36" y="591"/>
                    </a:lnTo>
                    <a:lnTo>
                      <a:pt x="36" y="558"/>
                    </a:lnTo>
                    <a:lnTo>
                      <a:pt x="36" y="521"/>
                    </a:lnTo>
                    <a:lnTo>
                      <a:pt x="34" y="481"/>
                    </a:lnTo>
                    <a:lnTo>
                      <a:pt x="31" y="441"/>
                    </a:lnTo>
                    <a:lnTo>
                      <a:pt x="27" y="402"/>
                    </a:lnTo>
                    <a:lnTo>
                      <a:pt x="20" y="366"/>
                    </a:lnTo>
                    <a:lnTo>
                      <a:pt x="12" y="335"/>
                    </a:lnTo>
                    <a:lnTo>
                      <a:pt x="5" y="305"/>
                    </a:lnTo>
                    <a:lnTo>
                      <a:pt x="1" y="273"/>
                    </a:lnTo>
                    <a:lnTo>
                      <a:pt x="0" y="236"/>
                    </a:lnTo>
                    <a:lnTo>
                      <a:pt x="1" y="198"/>
                    </a:lnTo>
                    <a:lnTo>
                      <a:pt x="7" y="159"/>
                    </a:lnTo>
                    <a:lnTo>
                      <a:pt x="20" y="123"/>
                    </a:lnTo>
                    <a:lnTo>
                      <a:pt x="36" y="88"/>
                    </a:lnTo>
                    <a:lnTo>
                      <a:pt x="58" y="57"/>
                    </a:lnTo>
                    <a:lnTo>
                      <a:pt x="73" y="42"/>
                    </a:lnTo>
                    <a:lnTo>
                      <a:pt x="93" y="27"/>
                    </a:lnTo>
                    <a:lnTo>
                      <a:pt x="115" y="15"/>
                    </a:lnTo>
                    <a:lnTo>
                      <a:pt x="142" y="6"/>
                    </a:lnTo>
                    <a:lnTo>
                      <a:pt x="175" y="0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1" name="Freeform 64">
                <a:extLst>
                  <a:ext uri="{FF2B5EF4-FFF2-40B4-BE49-F238E27FC236}">
                    <a16:creationId xmlns:a16="http://schemas.microsoft.com/office/drawing/2014/main" id="{B1F3FFE9-F883-CB4E-9C85-CEB74C7F6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2558" y="3964953"/>
                <a:ext cx="409142" cy="377669"/>
              </a:xfrm>
              <a:custGeom>
                <a:avLst/>
                <a:gdLst>
                  <a:gd name="T0" fmla="*/ 488 w 753"/>
                  <a:gd name="T1" fmla="*/ 3 h 695"/>
                  <a:gd name="T2" fmla="*/ 494 w 753"/>
                  <a:gd name="T3" fmla="*/ 93 h 695"/>
                  <a:gd name="T4" fmla="*/ 525 w 753"/>
                  <a:gd name="T5" fmla="*/ 168 h 695"/>
                  <a:gd name="T6" fmla="*/ 539 w 753"/>
                  <a:gd name="T7" fmla="*/ 192 h 695"/>
                  <a:gd name="T8" fmla="*/ 591 w 753"/>
                  <a:gd name="T9" fmla="*/ 241 h 695"/>
                  <a:gd name="T10" fmla="*/ 611 w 753"/>
                  <a:gd name="T11" fmla="*/ 254 h 695"/>
                  <a:gd name="T12" fmla="*/ 664 w 753"/>
                  <a:gd name="T13" fmla="*/ 281 h 695"/>
                  <a:gd name="T14" fmla="*/ 711 w 753"/>
                  <a:gd name="T15" fmla="*/ 298 h 695"/>
                  <a:gd name="T16" fmla="*/ 746 w 753"/>
                  <a:gd name="T17" fmla="*/ 305 h 695"/>
                  <a:gd name="T18" fmla="*/ 751 w 753"/>
                  <a:gd name="T19" fmla="*/ 307 h 695"/>
                  <a:gd name="T20" fmla="*/ 750 w 753"/>
                  <a:gd name="T21" fmla="*/ 353 h 695"/>
                  <a:gd name="T22" fmla="*/ 644 w 753"/>
                  <a:gd name="T23" fmla="*/ 355 h 695"/>
                  <a:gd name="T24" fmla="*/ 549 w 753"/>
                  <a:gd name="T25" fmla="*/ 362 h 695"/>
                  <a:gd name="T26" fmla="*/ 472 w 753"/>
                  <a:gd name="T27" fmla="*/ 377 h 695"/>
                  <a:gd name="T28" fmla="*/ 395 w 753"/>
                  <a:gd name="T29" fmla="*/ 399 h 695"/>
                  <a:gd name="T30" fmla="*/ 327 w 753"/>
                  <a:gd name="T31" fmla="*/ 426 h 695"/>
                  <a:gd name="T32" fmla="*/ 267 w 753"/>
                  <a:gd name="T33" fmla="*/ 455 h 695"/>
                  <a:gd name="T34" fmla="*/ 180 w 753"/>
                  <a:gd name="T35" fmla="*/ 516 h 695"/>
                  <a:gd name="T36" fmla="*/ 112 w 753"/>
                  <a:gd name="T37" fmla="*/ 583 h 695"/>
                  <a:gd name="T38" fmla="*/ 75 w 753"/>
                  <a:gd name="T39" fmla="*/ 635 h 695"/>
                  <a:gd name="T40" fmla="*/ 48 w 753"/>
                  <a:gd name="T41" fmla="*/ 684 h 695"/>
                  <a:gd name="T42" fmla="*/ 44 w 753"/>
                  <a:gd name="T43" fmla="*/ 691 h 695"/>
                  <a:gd name="T44" fmla="*/ 0 w 753"/>
                  <a:gd name="T45" fmla="*/ 675 h 695"/>
                  <a:gd name="T46" fmla="*/ 2 w 753"/>
                  <a:gd name="T47" fmla="*/ 671 h 695"/>
                  <a:gd name="T48" fmla="*/ 17 w 753"/>
                  <a:gd name="T49" fmla="*/ 640 h 695"/>
                  <a:gd name="T50" fmla="*/ 50 w 753"/>
                  <a:gd name="T51" fmla="*/ 589 h 695"/>
                  <a:gd name="T52" fmla="*/ 79 w 753"/>
                  <a:gd name="T53" fmla="*/ 550 h 695"/>
                  <a:gd name="T54" fmla="*/ 147 w 753"/>
                  <a:gd name="T55" fmla="*/ 483 h 695"/>
                  <a:gd name="T56" fmla="*/ 249 w 753"/>
                  <a:gd name="T57" fmla="*/ 411 h 695"/>
                  <a:gd name="T58" fmla="*/ 309 w 753"/>
                  <a:gd name="T59" fmla="*/ 382 h 695"/>
                  <a:gd name="T60" fmla="*/ 377 w 753"/>
                  <a:gd name="T61" fmla="*/ 355 h 695"/>
                  <a:gd name="T62" fmla="*/ 454 w 753"/>
                  <a:gd name="T63" fmla="*/ 333 h 695"/>
                  <a:gd name="T64" fmla="*/ 503 w 753"/>
                  <a:gd name="T65" fmla="*/ 322 h 695"/>
                  <a:gd name="T66" fmla="*/ 594 w 753"/>
                  <a:gd name="T67" fmla="*/ 311 h 695"/>
                  <a:gd name="T68" fmla="*/ 592 w 753"/>
                  <a:gd name="T69" fmla="*/ 298 h 695"/>
                  <a:gd name="T70" fmla="*/ 558 w 753"/>
                  <a:gd name="T71" fmla="*/ 274 h 695"/>
                  <a:gd name="T72" fmla="*/ 507 w 753"/>
                  <a:gd name="T73" fmla="*/ 225 h 695"/>
                  <a:gd name="T74" fmla="*/ 481 w 753"/>
                  <a:gd name="T75" fmla="*/ 186 h 695"/>
                  <a:gd name="T76" fmla="*/ 450 w 753"/>
                  <a:gd name="T77" fmla="*/ 110 h 695"/>
                  <a:gd name="T78" fmla="*/ 441 w 753"/>
                  <a:gd name="T79" fmla="*/ 5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53" h="695">
                    <a:moveTo>
                      <a:pt x="441" y="0"/>
                    </a:moveTo>
                    <a:lnTo>
                      <a:pt x="488" y="3"/>
                    </a:lnTo>
                    <a:lnTo>
                      <a:pt x="488" y="55"/>
                    </a:lnTo>
                    <a:lnTo>
                      <a:pt x="494" y="93"/>
                    </a:lnTo>
                    <a:lnTo>
                      <a:pt x="507" y="132"/>
                    </a:lnTo>
                    <a:lnTo>
                      <a:pt x="525" y="168"/>
                    </a:lnTo>
                    <a:lnTo>
                      <a:pt x="525" y="168"/>
                    </a:lnTo>
                    <a:lnTo>
                      <a:pt x="539" y="192"/>
                    </a:lnTo>
                    <a:lnTo>
                      <a:pt x="563" y="217"/>
                    </a:lnTo>
                    <a:lnTo>
                      <a:pt x="591" y="241"/>
                    </a:lnTo>
                    <a:lnTo>
                      <a:pt x="611" y="254"/>
                    </a:lnTo>
                    <a:lnTo>
                      <a:pt x="611" y="254"/>
                    </a:lnTo>
                    <a:lnTo>
                      <a:pt x="638" y="269"/>
                    </a:lnTo>
                    <a:lnTo>
                      <a:pt x="664" y="281"/>
                    </a:lnTo>
                    <a:lnTo>
                      <a:pt x="689" y="291"/>
                    </a:lnTo>
                    <a:lnTo>
                      <a:pt x="711" y="298"/>
                    </a:lnTo>
                    <a:lnTo>
                      <a:pt x="731" y="302"/>
                    </a:lnTo>
                    <a:lnTo>
                      <a:pt x="746" y="305"/>
                    </a:lnTo>
                    <a:lnTo>
                      <a:pt x="751" y="305"/>
                    </a:lnTo>
                    <a:lnTo>
                      <a:pt x="751" y="307"/>
                    </a:lnTo>
                    <a:lnTo>
                      <a:pt x="753" y="307"/>
                    </a:lnTo>
                    <a:lnTo>
                      <a:pt x="750" y="353"/>
                    </a:lnTo>
                    <a:lnTo>
                      <a:pt x="695" y="353"/>
                    </a:lnTo>
                    <a:lnTo>
                      <a:pt x="644" y="355"/>
                    </a:lnTo>
                    <a:lnTo>
                      <a:pt x="594" y="358"/>
                    </a:lnTo>
                    <a:lnTo>
                      <a:pt x="549" y="362"/>
                    </a:lnTo>
                    <a:lnTo>
                      <a:pt x="507" y="369"/>
                    </a:lnTo>
                    <a:lnTo>
                      <a:pt x="472" y="377"/>
                    </a:lnTo>
                    <a:lnTo>
                      <a:pt x="432" y="388"/>
                    </a:lnTo>
                    <a:lnTo>
                      <a:pt x="395" y="399"/>
                    </a:lnTo>
                    <a:lnTo>
                      <a:pt x="360" y="411"/>
                    </a:lnTo>
                    <a:lnTo>
                      <a:pt x="327" y="426"/>
                    </a:lnTo>
                    <a:lnTo>
                      <a:pt x="296" y="441"/>
                    </a:lnTo>
                    <a:lnTo>
                      <a:pt x="267" y="455"/>
                    </a:lnTo>
                    <a:lnTo>
                      <a:pt x="216" y="488"/>
                    </a:lnTo>
                    <a:lnTo>
                      <a:pt x="180" y="516"/>
                    </a:lnTo>
                    <a:lnTo>
                      <a:pt x="143" y="550"/>
                    </a:lnTo>
                    <a:lnTo>
                      <a:pt x="112" y="583"/>
                    </a:lnTo>
                    <a:lnTo>
                      <a:pt x="94" y="609"/>
                    </a:lnTo>
                    <a:lnTo>
                      <a:pt x="75" y="635"/>
                    </a:lnTo>
                    <a:lnTo>
                      <a:pt x="61" y="658"/>
                    </a:lnTo>
                    <a:lnTo>
                      <a:pt x="48" y="684"/>
                    </a:lnTo>
                    <a:lnTo>
                      <a:pt x="46" y="689"/>
                    </a:lnTo>
                    <a:lnTo>
                      <a:pt x="44" y="691"/>
                    </a:lnTo>
                    <a:lnTo>
                      <a:pt x="44" y="695"/>
                    </a:lnTo>
                    <a:lnTo>
                      <a:pt x="0" y="675"/>
                    </a:lnTo>
                    <a:lnTo>
                      <a:pt x="0" y="673"/>
                    </a:lnTo>
                    <a:lnTo>
                      <a:pt x="2" y="671"/>
                    </a:lnTo>
                    <a:lnTo>
                      <a:pt x="4" y="666"/>
                    </a:lnTo>
                    <a:lnTo>
                      <a:pt x="17" y="640"/>
                    </a:lnTo>
                    <a:lnTo>
                      <a:pt x="32" y="616"/>
                    </a:lnTo>
                    <a:lnTo>
                      <a:pt x="50" y="589"/>
                    </a:lnTo>
                    <a:lnTo>
                      <a:pt x="55" y="581"/>
                    </a:lnTo>
                    <a:lnTo>
                      <a:pt x="79" y="550"/>
                    </a:lnTo>
                    <a:lnTo>
                      <a:pt x="110" y="517"/>
                    </a:lnTo>
                    <a:lnTo>
                      <a:pt x="147" y="483"/>
                    </a:lnTo>
                    <a:lnTo>
                      <a:pt x="198" y="444"/>
                    </a:lnTo>
                    <a:lnTo>
                      <a:pt x="249" y="411"/>
                    </a:lnTo>
                    <a:lnTo>
                      <a:pt x="278" y="397"/>
                    </a:lnTo>
                    <a:lnTo>
                      <a:pt x="309" y="382"/>
                    </a:lnTo>
                    <a:lnTo>
                      <a:pt x="342" y="367"/>
                    </a:lnTo>
                    <a:lnTo>
                      <a:pt x="377" y="355"/>
                    </a:lnTo>
                    <a:lnTo>
                      <a:pt x="413" y="344"/>
                    </a:lnTo>
                    <a:lnTo>
                      <a:pt x="454" y="333"/>
                    </a:lnTo>
                    <a:lnTo>
                      <a:pt x="494" y="324"/>
                    </a:lnTo>
                    <a:lnTo>
                      <a:pt x="503" y="322"/>
                    </a:lnTo>
                    <a:lnTo>
                      <a:pt x="549" y="314"/>
                    </a:lnTo>
                    <a:lnTo>
                      <a:pt x="594" y="311"/>
                    </a:lnTo>
                    <a:lnTo>
                      <a:pt x="614" y="309"/>
                    </a:lnTo>
                    <a:lnTo>
                      <a:pt x="592" y="298"/>
                    </a:lnTo>
                    <a:lnTo>
                      <a:pt x="585" y="292"/>
                    </a:lnTo>
                    <a:lnTo>
                      <a:pt x="558" y="274"/>
                    </a:lnTo>
                    <a:lnTo>
                      <a:pt x="530" y="250"/>
                    </a:lnTo>
                    <a:lnTo>
                      <a:pt x="507" y="225"/>
                    </a:lnTo>
                    <a:lnTo>
                      <a:pt x="486" y="194"/>
                    </a:lnTo>
                    <a:lnTo>
                      <a:pt x="481" y="186"/>
                    </a:lnTo>
                    <a:lnTo>
                      <a:pt x="463" y="150"/>
                    </a:lnTo>
                    <a:lnTo>
                      <a:pt x="450" y="110"/>
                    </a:lnTo>
                    <a:lnTo>
                      <a:pt x="448" y="100"/>
                    </a:lnTo>
                    <a:lnTo>
                      <a:pt x="441" y="55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2751EE81-151D-404D-B593-3B5B1BF1EC8C}"/>
              </a:ext>
            </a:extLst>
          </p:cNvPr>
          <p:cNvSpPr txBox="1">
            <a:spLocks/>
          </p:cNvSpPr>
          <p:nvPr/>
        </p:nvSpPr>
        <p:spPr>
          <a:xfrm>
            <a:off x="498393" y="2820164"/>
            <a:ext cx="3128798" cy="1390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04000" indent="-25082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08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dirty="0">
                <a:solidFill>
                  <a:schemeClr val="accent6"/>
                </a:solidFill>
              </a:rPr>
              <a:t>Model </a:t>
            </a:r>
            <a:r>
              <a:rPr lang="de-DE" b="1" dirty="0" err="1">
                <a:solidFill>
                  <a:schemeClr val="accent6"/>
                </a:solidFill>
              </a:rPr>
              <a:t>Competition</a:t>
            </a:r>
            <a:endParaRPr lang="de-DE" b="1" dirty="0">
              <a:solidFill>
                <a:schemeClr val="accent6"/>
              </a:solidFill>
            </a:endParaRPr>
          </a:p>
          <a:p>
            <a:pPr algn="r"/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train</a:t>
            </a:r>
            <a:r>
              <a:rPr lang="de-DE" dirty="0"/>
              <a:t> multiple </a:t>
            </a: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approaches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measure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ones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best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describe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forecast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</p:txBody>
      </p:sp>
      <p:sp>
        <p:nvSpPr>
          <p:cNvPr id="70" name="Content Placeholder 7">
            <a:extLst>
              <a:ext uri="{FF2B5EF4-FFF2-40B4-BE49-F238E27FC236}">
                <a16:creationId xmlns:a16="http://schemas.microsoft.com/office/drawing/2014/main" id="{F520BE20-567E-F54D-B12B-07CE01608706}"/>
              </a:ext>
            </a:extLst>
          </p:cNvPr>
          <p:cNvSpPr txBox="1">
            <a:spLocks/>
          </p:cNvSpPr>
          <p:nvPr/>
        </p:nvSpPr>
        <p:spPr>
          <a:xfrm>
            <a:off x="8038494" y="2877192"/>
            <a:ext cx="3951652" cy="15641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04000" indent="-25082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08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500" b="1" dirty="0" err="1">
                <a:solidFill>
                  <a:schemeClr val="accent6"/>
                </a:solidFill>
              </a:rPr>
              <a:t>MLaaS</a:t>
            </a:r>
            <a:r>
              <a:rPr lang="de-DE" sz="1500" b="1" dirty="0">
                <a:solidFill>
                  <a:schemeClr val="accent6"/>
                </a:solidFill>
              </a:rPr>
              <a:t> </a:t>
            </a:r>
            <a:r>
              <a:rPr lang="de-DE" sz="1500" b="1" dirty="0" err="1">
                <a:solidFill>
                  <a:schemeClr val="accent6"/>
                </a:solidFill>
              </a:rPr>
              <a:t>or</a:t>
            </a:r>
            <a:r>
              <a:rPr lang="de-DE" sz="1500" b="1" dirty="0">
                <a:solidFill>
                  <a:schemeClr val="accent6"/>
                </a:solidFill>
              </a:rPr>
              <a:t> on-</a:t>
            </a:r>
            <a:r>
              <a:rPr lang="de-DE" sz="1500" b="1" dirty="0" err="1">
                <a:solidFill>
                  <a:schemeClr val="accent6"/>
                </a:solidFill>
              </a:rPr>
              <a:t>premise</a:t>
            </a:r>
            <a:endParaRPr lang="de-DE" sz="1500" b="1" dirty="0">
              <a:solidFill>
                <a:schemeClr val="accent6"/>
              </a:solidFill>
            </a:endParaRPr>
          </a:p>
          <a:p>
            <a:r>
              <a:rPr lang="de-DE" sz="1500" dirty="0" err="1"/>
              <a:t>Our</a:t>
            </a:r>
            <a:r>
              <a:rPr lang="de-DE" sz="1500" dirty="0"/>
              <a:t> Solution </a:t>
            </a:r>
            <a:r>
              <a:rPr lang="de-DE" sz="1500" dirty="0" err="1"/>
              <a:t>is</a:t>
            </a:r>
            <a:r>
              <a:rPr lang="de-DE" sz="1500" dirty="0"/>
              <a:t> </a:t>
            </a:r>
            <a:r>
              <a:rPr lang="de-DE" sz="1500" dirty="0" err="1"/>
              <a:t>available</a:t>
            </a:r>
            <a:r>
              <a:rPr lang="de-DE" sz="1500" dirty="0"/>
              <a:t> in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cloud</a:t>
            </a:r>
            <a:r>
              <a:rPr lang="de-DE" sz="1500" dirty="0"/>
              <a:t> </a:t>
            </a:r>
            <a:r>
              <a:rPr lang="de-DE" sz="1500" dirty="0" err="1"/>
              <a:t>or</a:t>
            </a:r>
            <a:r>
              <a:rPr lang="de-DE" sz="1500" dirty="0"/>
              <a:t> </a:t>
            </a:r>
            <a:r>
              <a:rPr lang="de-DE" sz="1500" dirty="0" err="1"/>
              <a:t>as</a:t>
            </a:r>
            <a:r>
              <a:rPr lang="de-DE" sz="1500" dirty="0"/>
              <a:t> on-</a:t>
            </a:r>
            <a:r>
              <a:rPr lang="de-DE" sz="1500" dirty="0" err="1"/>
              <a:t>premise</a:t>
            </a:r>
            <a:r>
              <a:rPr lang="de-DE" sz="1500" dirty="0"/>
              <a:t> </a:t>
            </a:r>
            <a:r>
              <a:rPr lang="de-DE" sz="1500" dirty="0" err="1"/>
              <a:t>installation</a:t>
            </a:r>
            <a:r>
              <a:rPr lang="de-DE" sz="1500" dirty="0"/>
              <a:t>. </a:t>
            </a:r>
            <a:r>
              <a:rPr lang="de-DE" sz="1500" dirty="0" err="1"/>
              <a:t>It</a:t>
            </a:r>
            <a:r>
              <a:rPr lang="de-DE" sz="1500" dirty="0"/>
              <a:t> </a:t>
            </a:r>
            <a:r>
              <a:rPr lang="de-DE" sz="1500" dirty="0" err="1"/>
              <a:t>can</a:t>
            </a:r>
            <a:r>
              <a:rPr lang="de-DE" sz="1500" dirty="0"/>
              <a:t> </a:t>
            </a:r>
            <a:r>
              <a:rPr lang="de-DE" sz="1500" dirty="0" err="1"/>
              <a:t>be</a:t>
            </a:r>
            <a:r>
              <a:rPr lang="de-DE" sz="1500" dirty="0"/>
              <a:t> </a:t>
            </a:r>
            <a:r>
              <a:rPr lang="de-DE" sz="1500" dirty="0" err="1"/>
              <a:t>scaled</a:t>
            </a:r>
            <a:r>
              <a:rPr lang="de-DE" sz="1500" dirty="0"/>
              <a:t> </a:t>
            </a:r>
            <a:r>
              <a:rPr lang="de-DE" sz="1500" dirty="0" err="1"/>
              <a:t>from</a:t>
            </a:r>
            <a:r>
              <a:rPr lang="de-DE" sz="1500" dirty="0"/>
              <a:t> a </a:t>
            </a:r>
            <a:r>
              <a:rPr lang="de-DE" sz="1500" dirty="0" err="1"/>
              <a:t>laptop</a:t>
            </a:r>
            <a:r>
              <a:rPr lang="de-DE" sz="1500" dirty="0"/>
              <a:t> </a:t>
            </a:r>
            <a:r>
              <a:rPr lang="de-DE" sz="1500" dirty="0" err="1"/>
              <a:t>to</a:t>
            </a:r>
            <a:r>
              <a:rPr lang="de-DE" sz="1500" dirty="0"/>
              <a:t> a </a:t>
            </a:r>
            <a:r>
              <a:rPr lang="de-DE" sz="1500" dirty="0" err="1"/>
              <a:t>cluster</a:t>
            </a:r>
            <a:r>
              <a:rPr lang="de-DE" sz="1500" dirty="0"/>
              <a:t>.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0BF7A342-8236-E049-8F90-09784A95C45F}"/>
              </a:ext>
            </a:extLst>
          </p:cNvPr>
          <p:cNvSpPr txBox="1">
            <a:spLocks/>
          </p:cNvSpPr>
          <p:nvPr/>
        </p:nvSpPr>
        <p:spPr>
          <a:xfrm>
            <a:off x="921161" y="4886279"/>
            <a:ext cx="3076141" cy="16086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04000" indent="-25082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08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500" b="1" dirty="0">
                <a:solidFill>
                  <a:schemeClr val="accent6"/>
                </a:solidFill>
              </a:rPr>
              <a:t>Powerful </a:t>
            </a:r>
            <a:r>
              <a:rPr lang="de-DE" sz="1500" b="1" dirty="0" err="1">
                <a:solidFill>
                  <a:schemeClr val="accent6"/>
                </a:solidFill>
              </a:rPr>
              <a:t>Pre</a:t>
            </a:r>
            <a:r>
              <a:rPr lang="de-DE" sz="1500" b="1" dirty="0">
                <a:solidFill>
                  <a:schemeClr val="accent6"/>
                </a:solidFill>
              </a:rPr>
              <a:t>-Processing</a:t>
            </a:r>
          </a:p>
          <a:p>
            <a:pPr algn="r"/>
            <a:r>
              <a:rPr lang="de-DE" sz="1500" dirty="0"/>
              <a:t>Data Science </a:t>
            </a:r>
            <a:r>
              <a:rPr lang="de-DE" sz="1500" dirty="0" err="1"/>
              <a:t>to</a:t>
            </a:r>
            <a:r>
              <a:rPr lang="de-DE" sz="1500" dirty="0"/>
              <a:t> a large </a:t>
            </a:r>
            <a:r>
              <a:rPr lang="de-DE" sz="1500" dirty="0" err="1"/>
              <a:t>part</a:t>
            </a:r>
            <a:r>
              <a:rPr lang="de-DE" sz="1500" dirty="0"/>
              <a:t> </a:t>
            </a:r>
            <a:r>
              <a:rPr lang="de-DE" sz="1500" dirty="0" err="1"/>
              <a:t>requires</a:t>
            </a:r>
            <a:r>
              <a:rPr lang="de-DE" sz="1500" dirty="0"/>
              <a:t> </a:t>
            </a:r>
            <a:r>
              <a:rPr lang="de-DE" sz="1500" dirty="0" err="1"/>
              <a:t>data</a:t>
            </a:r>
            <a:r>
              <a:rPr lang="de-DE" sz="1500" dirty="0"/>
              <a:t> </a:t>
            </a:r>
            <a:r>
              <a:rPr lang="de-DE" sz="1500" dirty="0" err="1"/>
              <a:t>cleansing</a:t>
            </a:r>
            <a:r>
              <a:rPr lang="de-DE" sz="1500" dirty="0"/>
              <a:t> </a:t>
            </a:r>
            <a:r>
              <a:rPr lang="de-DE" sz="1500" dirty="0" err="1"/>
              <a:t>and</a:t>
            </a:r>
            <a:r>
              <a:rPr lang="de-DE" sz="1500" dirty="0"/>
              <a:t> </a:t>
            </a:r>
            <a:r>
              <a:rPr lang="de-DE" sz="1500" dirty="0" err="1"/>
              <a:t>preparation</a:t>
            </a:r>
            <a:r>
              <a:rPr lang="de-DE" sz="1500" dirty="0"/>
              <a:t> </a:t>
            </a:r>
            <a:r>
              <a:rPr lang="de-DE" sz="1500" dirty="0" err="1"/>
              <a:t>for</a:t>
            </a:r>
            <a:r>
              <a:rPr lang="de-DE" sz="1500" dirty="0"/>
              <a:t> </a:t>
            </a:r>
            <a:r>
              <a:rPr lang="de-DE" sz="1500" dirty="0" err="1"/>
              <a:t>machine</a:t>
            </a:r>
            <a:r>
              <a:rPr lang="de-DE" sz="1500" dirty="0"/>
              <a:t> </a:t>
            </a:r>
            <a:r>
              <a:rPr lang="de-DE" sz="1500" dirty="0" err="1"/>
              <a:t>learning</a:t>
            </a:r>
            <a:r>
              <a:rPr lang="de-DE" sz="1500" dirty="0"/>
              <a:t>. </a:t>
            </a:r>
            <a:r>
              <a:rPr lang="de-DE" sz="1500" dirty="0" err="1"/>
              <a:t>Our</a:t>
            </a:r>
            <a:r>
              <a:rPr lang="de-DE" sz="1500" dirty="0"/>
              <a:t> </a:t>
            </a:r>
            <a:r>
              <a:rPr lang="de-DE" sz="1500" dirty="0" err="1"/>
              <a:t>solution</a:t>
            </a:r>
            <a:r>
              <a:rPr lang="de-DE" sz="1500" dirty="0"/>
              <a:t> </a:t>
            </a:r>
            <a:r>
              <a:rPr lang="de-DE" sz="1500" dirty="0" err="1"/>
              <a:t>takes</a:t>
            </a:r>
            <a:r>
              <a:rPr lang="de-DE" sz="1500" dirty="0"/>
              <a:t> </a:t>
            </a:r>
            <a:r>
              <a:rPr lang="de-DE" sz="1500" dirty="0" err="1"/>
              <a:t>over</a:t>
            </a:r>
            <a:r>
              <a:rPr lang="de-DE" sz="1500" dirty="0"/>
              <a:t> </a:t>
            </a:r>
            <a:r>
              <a:rPr lang="de-DE" sz="1500" dirty="0" err="1"/>
              <a:t>most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work</a:t>
            </a:r>
            <a:r>
              <a:rPr lang="de-DE" sz="1500" dirty="0"/>
              <a:t>.</a:t>
            </a:r>
          </a:p>
        </p:txBody>
      </p:sp>
      <p:sp>
        <p:nvSpPr>
          <p:cNvPr id="74" name="Content Placeholder 7">
            <a:extLst>
              <a:ext uri="{FF2B5EF4-FFF2-40B4-BE49-F238E27FC236}">
                <a16:creationId xmlns:a16="http://schemas.microsoft.com/office/drawing/2014/main" id="{7FF859AD-74F5-7D4F-8EF5-D0CCD9E8FE55}"/>
              </a:ext>
            </a:extLst>
          </p:cNvPr>
          <p:cNvSpPr txBox="1">
            <a:spLocks/>
          </p:cNvSpPr>
          <p:nvPr/>
        </p:nvSpPr>
        <p:spPr>
          <a:xfrm>
            <a:off x="7771958" y="4931815"/>
            <a:ext cx="3699149" cy="11781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2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04000" indent="-25082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56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08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FC000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500" b="1" dirty="0">
                <a:solidFill>
                  <a:schemeClr val="accent6"/>
                </a:solidFill>
              </a:rPr>
              <a:t>Enterprise </a:t>
            </a:r>
            <a:r>
              <a:rPr lang="de-DE" sz="1500" b="1" dirty="0" err="1">
                <a:solidFill>
                  <a:schemeClr val="accent6"/>
                </a:solidFill>
              </a:rPr>
              <a:t>Ready</a:t>
            </a:r>
            <a:endParaRPr lang="de-DE" sz="1500" b="1" dirty="0">
              <a:solidFill>
                <a:schemeClr val="accent6"/>
              </a:solidFill>
            </a:endParaRPr>
          </a:p>
          <a:p>
            <a:r>
              <a:rPr lang="de-DE" sz="1500" dirty="0" err="1"/>
              <a:t>To</a:t>
            </a:r>
            <a:r>
              <a:rPr lang="de-DE" sz="1500" dirty="0"/>
              <a:t> </a:t>
            </a:r>
            <a:r>
              <a:rPr lang="de-DE" sz="1500" dirty="0" err="1"/>
              <a:t>enable</a:t>
            </a:r>
            <a:r>
              <a:rPr lang="de-DE" sz="1500" dirty="0"/>
              <a:t> </a:t>
            </a:r>
            <a:r>
              <a:rPr lang="de-DE" sz="1500" dirty="0" err="1"/>
              <a:t>seamless</a:t>
            </a:r>
            <a:r>
              <a:rPr lang="de-DE" sz="1500" dirty="0"/>
              <a:t> </a:t>
            </a:r>
            <a:r>
              <a:rPr lang="de-DE" sz="1500" dirty="0" err="1"/>
              <a:t>integration</a:t>
            </a:r>
            <a:r>
              <a:rPr lang="de-DE" sz="1500" dirty="0"/>
              <a:t> </a:t>
            </a:r>
            <a:r>
              <a:rPr lang="de-DE" sz="1500" dirty="0" err="1"/>
              <a:t>into</a:t>
            </a:r>
            <a:r>
              <a:rPr lang="de-DE" sz="1500" dirty="0"/>
              <a:t> </a:t>
            </a:r>
            <a:r>
              <a:rPr lang="de-DE" sz="1500" dirty="0" err="1"/>
              <a:t>your</a:t>
            </a:r>
            <a:r>
              <a:rPr lang="de-DE" sz="1500" dirty="0"/>
              <a:t> </a:t>
            </a:r>
            <a:r>
              <a:rPr lang="de-DE" sz="1500" dirty="0" err="1"/>
              <a:t>enterprise</a:t>
            </a:r>
            <a:r>
              <a:rPr lang="de-DE" sz="1500" dirty="0"/>
              <a:t> </a:t>
            </a:r>
            <a:r>
              <a:rPr lang="de-DE" sz="1500" dirty="0" err="1"/>
              <a:t>environment</a:t>
            </a:r>
            <a:r>
              <a:rPr lang="de-DE" sz="1500" dirty="0"/>
              <a:t> </a:t>
            </a:r>
            <a:r>
              <a:rPr lang="de-DE" sz="1500" dirty="0" err="1"/>
              <a:t>we</a:t>
            </a:r>
            <a:r>
              <a:rPr lang="de-DE" sz="1500" dirty="0"/>
              <a:t> </a:t>
            </a:r>
            <a:r>
              <a:rPr lang="de-DE" sz="1500" dirty="0" err="1"/>
              <a:t>offer</a:t>
            </a:r>
            <a:r>
              <a:rPr lang="de-DE" sz="1500" dirty="0"/>
              <a:t> a flexible API </a:t>
            </a:r>
            <a:r>
              <a:rPr lang="de-DE" sz="1500" dirty="0" err="1"/>
              <a:t>that</a:t>
            </a:r>
            <a:r>
              <a:rPr lang="de-DE" sz="1500" dirty="0"/>
              <a:t> </a:t>
            </a:r>
            <a:r>
              <a:rPr lang="de-DE" sz="1500" dirty="0" err="1"/>
              <a:t>allows</a:t>
            </a:r>
            <a:r>
              <a:rPr lang="de-DE" sz="1500" dirty="0"/>
              <a:t> </a:t>
            </a:r>
            <a:r>
              <a:rPr lang="de-DE" sz="1500" dirty="0" err="1"/>
              <a:t>you</a:t>
            </a:r>
            <a:r>
              <a:rPr lang="de-DE" sz="1500" dirty="0"/>
              <a:t> </a:t>
            </a:r>
            <a:r>
              <a:rPr lang="de-DE" sz="1500" dirty="0" err="1"/>
              <a:t>to</a:t>
            </a:r>
            <a:r>
              <a:rPr lang="de-DE" sz="1500" dirty="0"/>
              <a:t> </a:t>
            </a:r>
            <a:r>
              <a:rPr lang="de-DE" sz="1500" dirty="0" err="1"/>
              <a:t>integrate</a:t>
            </a:r>
            <a:r>
              <a:rPr lang="de-DE" sz="1500" dirty="0"/>
              <a:t> </a:t>
            </a:r>
            <a:r>
              <a:rPr lang="de-DE" sz="1500" dirty="0" err="1"/>
              <a:t>our</a:t>
            </a:r>
            <a:r>
              <a:rPr lang="de-DE" sz="1500" dirty="0"/>
              <a:t> </a:t>
            </a:r>
            <a:r>
              <a:rPr lang="de-DE" sz="1500" dirty="0" err="1"/>
              <a:t>forecasting</a:t>
            </a:r>
            <a:r>
              <a:rPr lang="de-DE" sz="1500" dirty="0"/>
              <a:t> </a:t>
            </a:r>
            <a:r>
              <a:rPr lang="de-DE" sz="1500" dirty="0" err="1"/>
              <a:t>results</a:t>
            </a:r>
            <a:r>
              <a:rPr lang="de-DE" sz="1500" dirty="0"/>
              <a:t> </a:t>
            </a:r>
            <a:r>
              <a:rPr lang="de-DE" sz="1500" dirty="0" err="1"/>
              <a:t>seamlessly</a:t>
            </a:r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330770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4788"/>
          </a:xfrm>
        </p:spPr>
        <p:txBody>
          <a:bodyPr/>
          <a:lstStyle/>
          <a:p>
            <a:r>
              <a:rPr lang="en-US" dirty="0"/>
              <a:t>Use Case 1: Sales Forecast Retail Inc.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DD2C47F-87D8-435C-81BC-A6EC5D0FD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749" y="1721108"/>
            <a:ext cx="1767290" cy="176827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8312E11-80BA-44AF-AA6A-E81297ABD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680" y="1683520"/>
            <a:ext cx="1767290" cy="176827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7B67886-D383-4B3A-BA13-6F412F1F1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0611" y="1683520"/>
            <a:ext cx="1753264" cy="176827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FA45E3E-1A24-44E5-9F62-D825D888AD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039" y="940490"/>
            <a:ext cx="216673" cy="127526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3DBCAAB6-7B0C-4B36-90D7-266A953267FB}"/>
              </a:ext>
            </a:extLst>
          </p:cNvPr>
          <p:cNvSpPr txBox="1"/>
          <p:nvPr/>
        </p:nvSpPr>
        <p:spPr>
          <a:xfrm>
            <a:off x="1082523" y="1080347"/>
            <a:ext cx="25444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Oli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i="1" dirty="0">
                <a:solidFill>
                  <a:schemeClr val="bg1"/>
                </a:solidFill>
              </a:rPr>
              <a:t>Sales Forecaster @ Retail Inc.</a:t>
            </a:r>
            <a:endParaRPr lang="de-DE" sz="1400" i="1" dirty="0">
              <a:solidFill>
                <a:schemeClr val="bg1"/>
              </a:solidFill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F4A3EF0D-037E-429D-8A43-7E8AED8CE8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358" y="940490"/>
            <a:ext cx="216673" cy="127526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584E8C2D-2FC8-46F5-BA79-F9EACA07B07E}"/>
              </a:ext>
            </a:extLst>
          </p:cNvPr>
          <p:cNvSpPr txBox="1"/>
          <p:nvPr/>
        </p:nvSpPr>
        <p:spPr>
          <a:xfrm>
            <a:off x="4177695" y="1083737"/>
            <a:ext cx="562157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PLANNING LEVEL: </a:t>
            </a:r>
            <a:r>
              <a:rPr lang="en-US" sz="1400">
                <a:solidFill>
                  <a:schemeClr val="bg1"/>
                </a:solidFill>
              </a:rPr>
              <a:t>Tactical </a:t>
            </a:r>
            <a:r>
              <a:rPr lang="en-US" sz="1400" b="1">
                <a:solidFill>
                  <a:schemeClr val="bg1"/>
                </a:solidFill>
              </a:rPr>
              <a:t>| IMPACTS:</a:t>
            </a:r>
            <a:r>
              <a:rPr lang="en-US" sz="1400">
                <a:solidFill>
                  <a:schemeClr val="bg1"/>
                </a:solidFill>
              </a:rPr>
              <a:t> Top-Line</a:t>
            </a:r>
            <a:endParaRPr lang="de-DE" sz="1400" i="1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B9274C86-8A6B-4870-842D-DEDC3101738A}"/>
              </a:ext>
            </a:extLst>
          </p:cNvPr>
          <p:cNvSpPr txBox="1"/>
          <p:nvPr/>
        </p:nvSpPr>
        <p:spPr>
          <a:xfrm>
            <a:off x="838200" y="3708337"/>
            <a:ext cx="2788740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Sales Forecaster Oli has the challenge to provide an accurate forecast to Finance and Procurement per store affected by numerous local factors.</a:t>
            </a:r>
          </a:p>
          <a:p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past her forecasts where primarily  based on the inputs from the staff in the stores.</a:t>
            </a:r>
          </a:p>
          <a:p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They are not well-trained in statistics, rely on their local data only and are incentivized by how much they achieve compared to their forecast.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B5CFCD1-19AA-4B95-8460-42B01A8EDC3B}"/>
              </a:ext>
            </a:extLst>
          </p:cNvPr>
          <p:cNvSpPr txBox="1"/>
          <p:nvPr/>
        </p:nvSpPr>
        <p:spPr>
          <a:xfrm>
            <a:off x="4877955" y="3708337"/>
            <a:ext cx="278874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Failing to provide accurate forecasts leads to: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missed sales opportunities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reduced customer satisfaction 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negative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financial consequences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defRPr/>
            </a:pP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Overestimations negatively impact 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working capital 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profitability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lvl="0">
              <a:defRPr/>
            </a:pPr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defRPr/>
            </a:pP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low estimates generate unmet demand benefiting the competition.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9300D21B-0B32-466B-9899-49C3437F92AB}"/>
              </a:ext>
            </a:extLst>
          </p:cNvPr>
          <p:cNvGrpSpPr/>
          <p:nvPr/>
        </p:nvGrpSpPr>
        <p:grpSpPr>
          <a:xfrm>
            <a:off x="8648541" y="3589091"/>
            <a:ext cx="3254561" cy="2477735"/>
            <a:chOff x="8576980" y="3859431"/>
            <a:chExt cx="3254561" cy="2477735"/>
          </a:xfrm>
        </p:grpSpPr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F83DD132-C281-4533-A84F-4AB0E833E8A1}"/>
                </a:ext>
              </a:extLst>
            </p:cNvPr>
            <p:cNvSpPr txBox="1"/>
            <p:nvPr/>
          </p:nvSpPr>
          <p:spPr>
            <a:xfrm>
              <a:off x="8576980" y="3978677"/>
              <a:ext cx="3254561" cy="235848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180000" tIns="180000" rIns="180000" bIns="144000" rtlCol="0">
              <a:spAutoFit/>
            </a:bodyPr>
            <a:lstStyle/>
            <a:p>
              <a:pPr lvl="0">
                <a:defRPr/>
              </a:pPr>
              <a:r>
                <a:rPr lang="en-US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With </a:t>
              </a:r>
              <a:r>
                <a:rPr lang="en-US" sz="1200" dirty="0" err="1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SciScry</a:t>
              </a:r>
              <a:r>
                <a:rPr lang="en-US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the relevant drivers in the historical data from Retail Inc. are identified and a more accurate forecast on store level is created. </a:t>
              </a:r>
            </a:p>
            <a:p>
              <a:pPr lvl="0">
                <a:defRPr/>
              </a:pPr>
              <a:endParaRPr lang="en-US" sz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lvl="0">
                <a:defRPr/>
              </a:pPr>
              <a:r>
                <a:rPr lang="en-US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 consequence Procurement has a better understanding of the</a:t>
              </a:r>
              <a:r>
                <a:rPr lang="en-US" sz="1200" b="1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required inventory </a:t>
              </a:r>
              <a:r>
                <a:rPr lang="en-US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for each store and the Finance department has more </a:t>
              </a:r>
              <a:r>
                <a:rPr lang="en-US" sz="1200" b="1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flexibility</a:t>
              </a:r>
              <a:r>
                <a:rPr lang="en-US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in the usage of their </a:t>
              </a:r>
              <a:r>
                <a:rPr lang="en-US" sz="1200" b="1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financial resources</a:t>
              </a:r>
              <a:r>
                <a:rPr lang="en-US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DA02D0C4-D54F-486C-B5BF-C6420924E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>
              <a:off x="10138907" y="3859431"/>
              <a:ext cx="216673" cy="127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882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4788"/>
          </a:xfrm>
        </p:spPr>
        <p:txBody>
          <a:bodyPr/>
          <a:lstStyle/>
          <a:p>
            <a:r>
              <a:rPr lang="en-US" dirty="0"/>
              <a:t>Use Case 2: Pharmacy Sales Forecast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DD2C47F-87D8-435C-81BC-A6EC5D0FD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749" y="1721108"/>
            <a:ext cx="1767290" cy="176827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8312E11-80BA-44AF-AA6A-E81297ABD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680" y="1683520"/>
            <a:ext cx="1767290" cy="176827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7B67886-D383-4B3A-BA13-6F412F1F1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0611" y="1683520"/>
            <a:ext cx="1753264" cy="176827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FA45E3E-1A24-44E5-9F62-D825D888AD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039" y="940490"/>
            <a:ext cx="216673" cy="127526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3DBCAAB6-7B0C-4B36-90D7-266A953267FB}"/>
              </a:ext>
            </a:extLst>
          </p:cNvPr>
          <p:cNvSpPr txBox="1"/>
          <p:nvPr/>
        </p:nvSpPr>
        <p:spPr>
          <a:xfrm>
            <a:off x="1082523" y="1080347"/>
            <a:ext cx="298683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Keira</a:t>
            </a:r>
            <a:r>
              <a:rPr lang="en-US" sz="1400">
                <a:solidFill>
                  <a:schemeClr val="bg1"/>
                </a:solidFill>
              </a:rPr>
              <a:t>, </a:t>
            </a:r>
            <a:r>
              <a:rPr lang="en-US" sz="1400" i="1">
                <a:solidFill>
                  <a:schemeClr val="bg1"/>
                </a:solidFill>
              </a:rPr>
              <a:t>Pharmacist @ Munich Pharmacy</a:t>
            </a:r>
            <a:endParaRPr lang="de-DE" sz="1400" i="1">
              <a:solidFill>
                <a:schemeClr val="bg1"/>
              </a:solidFill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F4A3EF0D-037E-429D-8A43-7E8AED8CE8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358" y="940490"/>
            <a:ext cx="216673" cy="127526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584E8C2D-2FC8-46F5-BA79-F9EACA07B07E}"/>
              </a:ext>
            </a:extLst>
          </p:cNvPr>
          <p:cNvSpPr txBox="1"/>
          <p:nvPr/>
        </p:nvSpPr>
        <p:spPr>
          <a:xfrm>
            <a:off x="4177695" y="1083737"/>
            <a:ext cx="562157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PLANNING LEVEL: </a:t>
            </a:r>
            <a:r>
              <a:rPr lang="en-US" sz="1400">
                <a:solidFill>
                  <a:schemeClr val="bg1"/>
                </a:solidFill>
              </a:rPr>
              <a:t>Tactical/Operational </a:t>
            </a:r>
            <a:r>
              <a:rPr lang="en-US" sz="1400" b="1">
                <a:solidFill>
                  <a:schemeClr val="bg1"/>
                </a:solidFill>
              </a:rPr>
              <a:t>| IMPACTS:</a:t>
            </a:r>
            <a:r>
              <a:rPr lang="en-US" sz="1400">
                <a:solidFill>
                  <a:schemeClr val="bg1"/>
                </a:solidFill>
              </a:rPr>
              <a:t> Top- &amp; Bottom-Line</a:t>
            </a:r>
            <a:endParaRPr lang="de-DE" sz="1400" i="1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B9274C86-8A6B-4870-842D-DEDC3101738A}"/>
              </a:ext>
            </a:extLst>
          </p:cNvPr>
          <p:cNvSpPr txBox="1"/>
          <p:nvPr/>
        </p:nvSpPr>
        <p:spPr>
          <a:xfrm>
            <a:off x="838200" y="3708337"/>
            <a:ext cx="278874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Keira runs her own pharmacy and has almost 20.000 different products in her multi-faceted product range.</a:t>
            </a:r>
          </a:p>
          <a:p>
            <a:endParaRPr lang="en-US" sz="1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 wants to serve her customers best by having the right products available in her inventory.</a:t>
            </a:r>
          </a:p>
          <a:p>
            <a:endParaRPr lang="en-US" sz="1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achieve this she needs to have an inventory that considers seasonal fluctuations, epidemics with a product range that is diverse and expensive. 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B5CFCD1-19AA-4B95-8460-42B01A8EDC3B}"/>
              </a:ext>
            </a:extLst>
          </p:cNvPr>
          <p:cNvSpPr txBox="1"/>
          <p:nvPr/>
        </p:nvSpPr>
        <p:spPr>
          <a:xfrm>
            <a:off x="4877955" y="3708337"/>
            <a:ext cx="278874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Failing to forecast the demand accurately leads to </a:t>
            </a:r>
            <a:r>
              <a:rPr lang="en-US"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lower product availability</a:t>
            </a:r>
            <a:r>
              <a:rPr lang="en-US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as well as </a:t>
            </a:r>
            <a:r>
              <a:rPr lang="en-US"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unnecessary working capital</a:t>
            </a:r>
            <a:r>
              <a:rPr lang="en-US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binding.</a:t>
            </a:r>
          </a:p>
          <a:p>
            <a:pPr lvl="0">
              <a:defRPr/>
            </a:pPr>
            <a:endParaRPr lang="en-US" sz="1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defRPr/>
            </a:pPr>
            <a:r>
              <a:rPr lang="en-US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consequence Keira </a:t>
            </a:r>
            <a:r>
              <a:rPr lang="en-US"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negatively</a:t>
            </a:r>
            <a:r>
              <a:rPr lang="en-US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impacts her </a:t>
            </a:r>
            <a:r>
              <a:rPr lang="en-US"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 satisfaction </a:t>
            </a:r>
            <a:r>
              <a:rPr lang="en-US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needs to hold off on investments  due to </a:t>
            </a:r>
            <a:r>
              <a:rPr lang="en-US"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bound cash flow</a:t>
            </a:r>
            <a:r>
              <a:rPr lang="en-US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9300D21B-0B32-466B-9899-49C3437F92AB}"/>
              </a:ext>
            </a:extLst>
          </p:cNvPr>
          <p:cNvGrpSpPr/>
          <p:nvPr/>
        </p:nvGrpSpPr>
        <p:grpSpPr>
          <a:xfrm>
            <a:off x="8648541" y="3589091"/>
            <a:ext cx="3254561" cy="2108404"/>
            <a:chOff x="8576980" y="3859431"/>
            <a:chExt cx="3254561" cy="2108404"/>
          </a:xfrm>
        </p:grpSpPr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F83DD132-C281-4533-A84F-4AB0E833E8A1}"/>
                </a:ext>
              </a:extLst>
            </p:cNvPr>
            <p:cNvSpPr txBox="1"/>
            <p:nvPr/>
          </p:nvSpPr>
          <p:spPr>
            <a:xfrm>
              <a:off x="8576980" y="3978677"/>
              <a:ext cx="3254561" cy="1989158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180000" tIns="180000" rIns="180000" bIns="144000" rtlCol="0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Using </a:t>
              </a:r>
              <a:r>
                <a:rPr lang="en-US" sz="120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SciScry</a:t>
              </a:r>
              <a:r>
                <a:rPr lang="en-US" sz="12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Keira gets the optimal forecasting method for each product in her range from classical statistical approaches to AI based methods.</a:t>
              </a:r>
            </a:p>
            <a:p>
              <a:pPr>
                <a:defRPr/>
              </a:pPr>
              <a:endParaRPr lang="en-US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defRPr/>
              </a:pPr>
              <a:r>
                <a:rPr lang="en-US" sz="12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Selected 3</a:t>
              </a:r>
              <a:r>
                <a:rPr lang="en-US" sz="1200" baseline="300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rd</a:t>
              </a:r>
              <a:r>
                <a:rPr lang="en-US" sz="12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party data information, e.g. </a:t>
              </a:r>
              <a:r>
                <a:rPr lang="en-US" sz="120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gtrends</a:t>
              </a:r>
              <a:r>
                <a:rPr lang="en-US" sz="12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enable Keira to spot demand surges before the customers enter her pharmacy.</a:t>
              </a:r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DA02D0C4-D54F-486C-B5BF-C6420924E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>
              <a:off x="10138907" y="3859431"/>
              <a:ext cx="216673" cy="127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005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Dahlbeer">
      <a:dk1>
        <a:sysClr val="windowText" lastClr="000000"/>
      </a:dk1>
      <a:lt1>
        <a:srgbClr val="FFFFFF"/>
      </a:lt1>
      <a:dk2>
        <a:srgbClr val="00587C"/>
      </a:dk2>
      <a:lt2>
        <a:srgbClr val="5BC4E2"/>
      </a:lt2>
      <a:accent1>
        <a:srgbClr val="FBBA00"/>
      </a:accent1>
      <a:accent2>
        <a:srgbClr val="563C90"/>
      </a:accent2>
      <a:accent3>
        <a:srgbClr val="AFDFF9"/>
      </a:accent3>
      <a:accent4>
        <a:srgbClr val="495CA7"/>
      </a:accent4>
      <a:accent5>
        <a:srgbClr val="688FCA"/>
      </a:accent5>
      <a:accent6>
        <a:srgbClr val="92CFC2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_03_la_02_Data-Science-Approach_260318" id="{A7911963-846C-E043-88D3-3F0D6B56086D}" vid="{1AFFEB37-B7C4-7043-AA6A-13692EAB9A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956430698E134A86922CA8395F6C13" ma:contentTypeVersion="8" ma:contentTypeDescription="Create a new document." ma:contentTypeScope="" ma:versionID="68b033bc64332749ad2bd207823d131b">
  <xsd:schema xmlns:xsd="http://www.w3.org/2001/XMLSchema" xmlns:xs="http://www.w3.org/2001/XMLSchema" xmlns:p="http://schemas.microsoft.com/office/2006/metadata/properties" xmlns:ns2="f149a066-aa3d-4fa1-bba7-c5be078be9d3" xmlns:ns3="319220f3-13f3-4d26-91bd-a35ebc8dbb72" targetNamespace="http://schemas.microsoft.com/office/2006/metadata/properties" ma:root="true" ma:fieldsID="279757b73da267f84c759eabf2447bdc" ns2:_="" ns3:_="">
    <xsd:import namespace="f149a066-aa3d-4fa1-bba7-c5be078be9d3"/>
    <xsd:import namespace="319220f3-13f3-4d26-91bd-a35ebc8dbb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9a066-aa3d-4fa1-bba7-c5be078be9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220f3-13f3-4d26-91bd-a35ebc8dbb7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733EA7-DA55-4C9C-9FC8-ED91DA1E02E2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319220f3-13f3-4d26-91bd-a35ebc8dbb72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149a066-aa3d-4fa1-bba7-c5be078be9d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673E968-7B2C-4FF2-B2C0-091E894200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6715A3-6374-4CFA-8275-240B703DC2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49a066-aa3d-4fa1-bba7-c5be078be9d3"/>
    <ds:schemaRef ds:uri="319220f3-13f3-4d26-91bd-a35ebc8dbb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3052</TotalTime>
  <Words>1553</Words>
  <Application>Microsoft Macintosh PowerPoint</Application>
  <PresentationFormat>Widescreen</PresentationFormat>
  <Paragraphs>163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Open Sans</vt:lpstr>
      <vt:lpstr>Open Sans Semibold</vt:lpstr>
      <vt:lpstr>OpenSans</vt:lpstr>
      <vt:lpstr>1_Office Theme</vt:lpstr>
      <vt:lpstr>PowerPoint Presentation</vt:lpstr>
      <vt:lpstr>PowerPoint Presentation</vt:lpstr>
      <vt:lpstr>Looks familiar?</vt:lpstr>
      <vt:lpstr>Bad forecasts loose money and waste Resources</vt:lpstr>
      <vt:lpstr>Unbeatable benefits of accurate forecasts</vt:lpstr>
      <vt:lpstr>SCISCRY – How to create great forecasts</vt:lpstr>
      <vt:lpstr>Our Features</vt:lpstr>
      <vt:lpstr>Use Case 1: Sales Forecast Retail Inc. </vt:lpstr>
      <vt:lpstr>Use Case 2: Pharmacy Sales Forecast</vt:lpstr>
      <vt:lpstr>Use Case 3: Business Outlook for Better Hair Inc. </vt:lpstr>
      <vt:lpstr>Use Case 4: DOMESTIC WATER DEVELOPMENT</vt:lpstr>
      <vt:lpstr>Sciscry core team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Philipp PB. Beer</dc:creator>
  <cp:lastModifiedBy>Philipp Beer</cp:lastModifiedBy>
  <cp:revision>11</cp:revision>
  <cp:lastPrinted>2018-09-29T19:16:32Z</cp:lastPrinted>
  <dcterms:created xsi:type="dcterms:W3CDTF">2018-06-12T13:13:08Z</dcterms:created>
  <dcterms:modified xsi:type="dcterms:W3CDTF">2018-09-29T19:17:18Z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0x0101000A956430698E134A86922CA8395F6C13</vt:lpwstr>
  </property>
</Properties>
</file>